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10058400" cx="7772400"/>
  <p:notesSz cx="6858000" cy="9144000"/>
  <p:embeddedFontLst>
    <p:embeddedFont>
      <p:font typeface="Rochester"/>
      <p:regular r:id="rId10"/>
    </p:embeddedFont>
    <p:embeddedFont>
      <p:font typeface="Crushed"/>
      <p:regular r:id="rId11"/>
    </p:embeddedFont>
    <p:embeddedFont>
      <p:font typeface="Handlee"/>
      <p:regular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font" Target="fonts/Crushed-regular.fntdata"/><Relationship Id="rId10" Type="http://schemas.openxmlformats.org/officeDocument/2006/relationships/font" Target="fonts/Rochester-regular.fntdata"/><Relationship Id="rId12" Type="http://schemas.openxmlformats.org/officeDocument/2006/relationships/font" Target="fonts/Handlee-regular.fntdata"/><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3fa2b195c7_0_3: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3fa2b195c7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3fa2b195c7_0_26: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3fa2b195c7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3fa2b195c7_0_38: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3fa2b195c7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53" name="Shape 53"/>
        <p:cNvGrpSpPr/>
        <p:nvPr/>
      </p:nvGrpSpPr>
      <p:grpSpPr>
        <a:xfrm>
          <a:off x="0" y="0"/>
          <a:ext cx="0" cy="0"/>
          <a:chOff x="0" y="0"/>
          <a:chExt cx="0" cy="0"/>
        </a:xfrm>
      </p:grpSpPr>
      <p:sp>
        <p:nvSpPr>
          <p:cNvPr id="54" name="Google Shape;54;p13"/>
          <p:cNvSpPr txBox="1"/>
          <p:nvPr/>
        </p:nvSpPr>
        <p:spPr>
          <a:xfrm>
            <a:off x="224700" y="476450"/>
            <a:ext cx="7323000" cy="1329000"/>
          </a:xfrm>
          <a:prstGeom prst="rect">
            <a:avLst/>
          </a:prstGeom>
          <a:noFill/>
          <a:ln>
            <a:noFill/>
          </a:ln>
        </p:spPr>
        <p:txBody>
          <a:bodyPr anchorCtr="0" anchor="t" bIns="91425" lIns="91425" spcFirstLastPara="1" rIns="91425" wrap="square" tIns="91425">
            <a:noAutofit/>
          </a:bodyPr>
          <a:lstStyle/>
          <a:p>
            <a:pPr indent="0" lvl="0" marL="514350" marR="914400" rtl="0" algn="l">
              <a:spcBef>
                <a:spcPts val="0"/>
              </a:spcBef>
              <a:spcAft>
                <a:spcPts val="0"/>
              </a:spcAft>
              <a:buClr>
                <a:schemeClr val="dk1"/>
              </a:buClr>
              <a:buSzPts val="1100"/>
              <a:buFont typeface="Arial"/>
              <a:buNone/>
            </a:pPr>
            <a:r>
              <a:rPr b="1" lang="en" sz="1800">
                <a:solidFill>
                  <a:schemeClr val="dk1"/>
                </a:solidFill>
                <a:latin typeface="Rochester"/>
                <a:ea typeface="Rochester"/>
                <a:cs typeface="Rochester"/>
                <a:sym typeface="Rochester"/>
              </a:rPr>
              <a:t>Guidelines for Success</a:t>
            </a:r>
            <a:endParaRPr b="1" sz="1800">
              <a:solidFill>
                <a:schemeClr val="dk1"/>
              </a:solidFill>
              <a:latin typeface="Rochester"/>
              <a:ea typeface="Rochester"/>
              <a:cs typeface="Rochester"/>
              <a:sym typeface="Rochester"/>
            </a:endParaRPr>
          </a:p>
          <a:p>
            <a:pPr indent="0" lvl="0" marL="514350" marR="914400" rtl="0" algn="l">
              <a:spcBef>
                <a:spcPts val="0"/>
              </a:spcBef>
              <a:spcAft>
                <a:spcPts val="0"/>
              </a:spcAft>
              <a:buClr>
                <a:schemeClr val="dk1"/>
              </a:buClr>
              <a:buSzPts val="1100"/>
              <a:buFont typeface="Arial"/>
              <a:buNone/>
            </a:pPr>
            <a:r>
              <a:rPr b="1" lang="en" sz="2600">
                <a:solidFill>
                  <a:schemeClr val="dk1"/>
                </a:solidFill>
                <a:latin typeface="Crushed"/>
                <a:ea typeface="Crushed"/>
                <a:cs typeface="Crushed"/>
                <a:sym typeface="Crushed"/>
              </a:rPr>
              <a:t>Mrs. whitaker’s 7th Grade English</a:t>
            </a:r>
            <a:endParaRPr b="1" sz="2600">
              <a:solidFill>
                <a:schemeClr val="dk1"/>
              </a:solidFill>
              <a:latin typeface="Crushed"/>
              <a:ea typeface="Crushed"/>
              <a:cs typeface="Crushed"/>
              <a:sym typeface="Crushed"/>
            </a:endParaRPr>
          </a:p>
          <a:p>
            <a:pPr indent="0" lvl="0" marL="514350" marR="914400" rtl="0" algn="l">
              <a:spcBef>
                <a:spcPts val="0"/>
              </a:spcBef>
              <a:spcAft>
                <a:spcPts val="0"/>
              </a:spcAft>
              <a:buClr>
                <a:schemeClr val="dk1"/>
              </a:buClr>
              <a:buSzPts val="1100"/>
              <a:buFont typeface="Arial"/>
              <a:buNone/>
            </a:pPr>
            <a:r>
              <a:rPr b="1" lang="en" sz="1800">
                <a:solidFill>
                  <a:schemeClr val="dk1"/>
                </a:solidFill>
                <a:latin typeface="Rochester"/>
                <a:ea typeface="Rochester"/>
                <a:cs typeface="Rochester"/>
                <a:sym typeface="Rochester"/>
              </a:rPr>
              <a:t>2020-2021</a:t>
            </a:r>
            <a:endParaRPr b="1" sz="1800">
              <a:solidFill>
                <a:schemeClr val="dk1"/>
              </a:solidFill>
              <a:latin typeface="Rochester"/>
              <a:ea typeface="Rochester"/>
              <a:cs typeface="Rochester"/>
              <a:sym typeface="Rochester"/>
            </a:endParaRPr>
          </a:p>
          <a:p>
            <a:pPr indent="0" lvl="0" marL="0" rtl="0" algn="l">
              <a:spcBef>
                <a:spcPts val="0"/>
              </a:spcBef>
              <a:spcAft>
                <a:spcPts val="0"/>
              </a:spcAft>
              <a:buNone/>
            </a:pPr>
            <a:r>
              <a:t/>
            </a:r>
            <a:endParaRPr sz="1800"/>
          </a:p>
        </p:txBody>
      </p:sp>
      <p:sp>
        <p:nvSpPr>
          <p:cNvPr id="55" name="Google Shape;55;p13"/>
          <p:cNvSpPr txBox="1"/>
          <p:nvPr/>
        </p:nvSpPr>
        <p:spPr>
          <a:xfrm>
            <a:off x="1066800" y="1703125"/>
            <a:ext cx="1076400" cy="247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3"/>
          <p:cNvSpPr txBox="1"/>
          <p:nvPr/>
        </p:nvSpPr>
        <p:spPr>
          <a:xfrm>
            <a:off x="685800" y="2423750"/>
            <a:ext cx="3276600" cy="1629300"/>
          </a:xfrm>
          <a:prstGeom prst="rect">
            <a:avLst/>
          </a:prstGeom>
          <a:noFill/>
          <a:ln>
            <a:noFill/>
          </a:ln>
        </p:spPr>
        <p:txBody>
          <a:bodyPr anchorCtr="0" anchor="t" bIns="91425" lIns="91425" spcFirstLastPara="1" rIns="91425" wrap="square" tIns="91425">
            <a:noAutofit/>
          </a:bodyPr>
          <a:lstStyle/>
          <a:p>
            <a:pPr indent="0" lvl="0" marL="0" marR="914400" rtl="0" algn="l">
              <a:spcBef>
                <a:spcPts val="0"/>
              </a:spcBef>
              <a:spcAft>
                <a:spcPts val="0"/>
              </a:spcAft>
              <a:buNone/>
            </a:pPr>
            <a:r>
              <a:rPr b="1" lang="en" sz="1800" u="sng">
                <a:solidFill>
                  <a:schemeClr val="dk1"/>
                </a:solidFill>
                <a:latin typeface="Rochester"/>
                <a:ea typeface="Rochester"/>
                <a:cs typeface="Rochester"/>
                <a:sym typeface="Rochester"/>
              </a:rPr>
              <a:t>Overview</a:t>
            </a:r>
            <a:endParaRPr b="1" sz="1800" u="sng">
              <a:solidFill>
                <a:schemeClr val="dk1"/>
              </a:solidFill>
              <a:latin typeface="Rochester"/>
              <a:ea typeface="Rochester"/>
              <a:cs typeface="Rochester"/>
              <a:sym typeface="Rochester"/>
            </a:endParaRPr>
          </a:p>
          <a:p>
            <a:pPr indent="0" lvl="0" marL="0" marR="914400" rtl="0" algn="l">
              <a:spcBef>
                <a:spcPts val="0"/>
              </a:spcBef>
              <a:spcAft>
                <a:spcPts val="0"/>
              </a:spcAft>
              <a:buClr>
                <a:schemeClr val="dk1"/>
              </a:buClr>
              <a:buSzPts val="1100"/>
              <a:buFont typeface="Arial"/>
              <a:buNone/>
            </a:pPr>
            <a:r>
              <a:rPr b="1" lang="en">
                <a:solidFill>
                  <a:schemeClr val="dk1"/>
                </a:solidFill>
                <a:latin typeface="Handlee"/>
                <a:ea typeface="Handlee"/>
                <a:cs typeface="Handlee"/>
                <a:sym typeface="Handlee"/>
              </a:rPr>
              <a:t>Students will practice independent reading, the writing process, reading comprehension, grammar, and vocabulary skills. </a:t>
            </a:r>
            <a:endParaRPr b="1">
              <a:solidFill>
                <a:schemeClr val="dk1"/>
              </a:solidFill>
              <a:latin typeface="Handlee"/>
              <a:ea typeface="Handlee"/>
              <a:cs typeface="Handlee"/>
              <a:sym typeface="Handlee"/>
            </a:endParaRPr>
          </a:p>
        </p:txBody>
      </p:sp>
      <p:sp>
        <p:nvSpPr>
          <p:cNvPr id="57" name="Google Shape;57;p13"/>
          <p:cNvSpPr txBox="1"/>
          <p:nvPr/>
        </p:nvSpPr>
        <p:spPr>
          <a:xfrm>
            <a:off x="3962400" y="2423750"/>
            <a:ext cx="3448200" cy="1889400"/>
          </a:xfrm>
          <a:prstGeom prst="rect">
            <a:avLst/>
          </a:prstGeom>
          <a:noFill/>
          <a:ln>
            <a:noFill/>
          </a:ln>
        </p:spPr>
        <p:txBody>
          <a:bodyPr anchorCtr="0" anchor="t" bIns="91425" lIns="91425" spcFirstLastPara="1" rIns="91425" wrap="square" tIns="91425">
            <a:noAutofit/>
          </a:bodyPr>
          <a:lstStyle/>
          <a:p>
            <a:pPr indent="0" lvl="0" marL="0" marR="914400" rtl="0" algn="l">
              <a:spcBef>
                <a:spcPts val="0"/>
              </a:spcBef>
              <a:spcAft>
                <a:spcPts val="0"/>
              </a:spcAft>
              <a:buNone/>
            </a:pPr>
            <a:r>
              <a:rPr b="1" lang="en" sz="1800" u="sng">
                <a:solidFill>
                  <a:schemeClr val="dk1"/>
                </a:solidFill>
                <a:latin typeface="Rochester"/>
                <a:ea typeface="Rochester"/>
                <a:cs typeface="Rochester"/>
                <a:sym typeface="Rochester"/>
              </a:rPr>
              <a:t>Class Structure</a:t>
            </a:r>
            <a:endParaRPr b="1" sz="1800" u="sng">
              <a:solidFill>
                <a:schemeClr val="dk1"/>
              </a:solidFill>
              <a:latin typeface="Rochester"/>
              <a:ea typeface="Rochester"/>
              <a:cs typeface="Rochester"/>
              <a:sym typeface="Rochester"/>
            </a:endParaRPr>
          </a:p>
          <a:p>
            <a:pPr indent="-317500" lvl="0" marL="457200" marR="914400" rtl="0" algn="l">
              <a:spcBef>
                <a:spcPts val="0"/>
              </a:spcBef>
              <a:spcAft>
                <a:spcPts val="0"/>
              </a:spcAft>
              <a:buClr>
                <a:schemeClr val="dk1"/>
              </a:buClr>
              <a:buSzPts val="1400"/>
              <a:buFont typeface="Handlee"/>
              <a:buChar char="●"/>
            </a:pPr>
            <a:r>
              <a:rPr b="1" lang="en">
                <a:solidFill>
                  <a:schemeClr val="dk1"/>
                </a:solidFill>
                <a:latin typeface="Handlee"/>
                <a:ea typeface="Handlee"/>
                <a:cs typeface="Handlee"/>
                <a:sym typeface="Handlee"/>
              </a:rPr>
              <a:t>Bellringer</a:t>
            </a:r>
            <a:endParaRPr b="1">
              <a:solidFill>
                <a:schemeClr val="dk1"/>
              </a:solidFill>
              <a:latin typeface="Handlee"/>
              <a:ea typeface="Handlee"/>
              <a:cs typeface="Handlee"/>
              <a:sym typeface="Handlee"/>
            </a:endParaRPr>
          </a:p>
          <a:p>
            <a:pPr indent="-317500" lvl="0" marL="457200" marR="914400" rtl="0" algn="l">
              <a:spcBef>
                <a:spcPts val="0"/>
              </a:spcBef>
              <a:spcAft>
                <a:spcPts val="0"/>
              </a:spcAft>
              <a:buClr>
                <a:schemeClr val="dk1"/>
              </a:buClr>
              <a:buSzPts val="1400"/>
              <a:buFont typeface="Handlee"/>
              <a:buChar char="●"/>
            </a:pPr>
            <a:r>
              <a:rPr b="1" lang="en">
                <a:solidFill>
                  <a:schemeClr val="dk1"/>
                </a:solidFill>
                <a:latin typeface="Handlee"/>
                <a:ea typeface="Handlee"/>
                <a:cs typeface="Handlee"/>
                <a:sym typeface="Handlee"/>
              </a:rPr>
              <a:t>IRT </a:t>
            </a:r>
            <a:r>
              <a:rPr b="1" lang="en" sz="1100">
                <a:solidFill>
                  <a:schemeClr val="dk1"/>
                </a:solidFill>
                <a:latin typeface="Handlee"/>
                <a:ea typeface="Handlee"/>
                <a:cs typeface="Handlee"/>
                <a:sym typeface="Handlee"/>
              </a:rPr>
              <a:t>(Independent Reading Time)</a:t>
            </a:r>
            <a:endParaRPr b="1" sz="1100">
              <a:solidFill>
                <a:schemeClr val="dk1"/>
              </a:solidFill>
              <a:latin typeface="Handlee"/>
              <a:ea typeface="Handlee"/>
              <a:cs typeface="Handlee"/>
              <a:sym typeface="Handlee"/>
            </a:endParaRPr>
          </a:p>
          <a:p>
            <a:pPr indent="-317500" lvl="0" marL="457200" marR="914400" rtl="0" algn="l">
              <a:spcBef>
                <a:spcPts val="0"/>
              </a:spcBef>
              <a:spcAft>
                <a:spcPts val="0"/>
              </a:spcAft>
              <a:buClr>
                <a:schemeClr val="dk1"/>
              </a:buClr>
              <a:buSzPts val="1400"/>
              <a:buFont typeface="Handlee"/>
              <a:buChar char="●"/>
            </a:pPr>
            <a:r>
              <a:rPr b="1" lang="en">
                <a:solidFill>
                  <a:schemeClr val="dk1"/>
                </a:solidFill>
                <a:latin typeface="Handlee"/>
                <a:ea typeface="Handlee"/>
                <a:cs typeface="Handlee"/>
                <a:sym typeface="Handlee"/>
              </a:rPr>
              <a:t>Writing</a:t>
            </a:r>
            <a:endParaRPr b="1">
              <a:solidFill>
                <a:schemeClr val="dk1"/>
              </a:solidFill>
              <a:latin typeface="Handlee"/>
              <a:ea typeface="Handlee"/>
              <a:cs typeface="Handlee"/>
              <a:sym typeface="Handlee"/>
            </a:endParaRPr>
          </a:p>
          <a:p>
            <a:pPr indent="-317500" lvl="0" marL="457200" marR="914400" rtl="0" algn="l">
              <a:spcBef>
                <a:spcPts val="0"/>
              </a:spcBef>
              <a:spcAft>
                <a:spcPts val="0"/>
              </a:spcAft>
              <a:buClr>
                <a:schemeClr val="dk1"/>
              </a:buClr>
              <a:buSzPts val="1400"/>
              <a:buFont typeface="Handlee"/>
              <a:buChar char="●"/>
            </a:pPr>
            <a:r>
              <a:rPr b="1" lang="en">
                <a:solidFill>
                  <a:schemeClr val="dk1"/>
                </a:solidFill>
                <a:latin typeface="Handlee"/>
                <a:ea typeface="Handlee"/>
                <a:cs typeface="Handlee"/>
                <a:sym typeface="Handlee"/>
              </a:rPr>
              <a:t>Grammar</a:t>
            </a:r>
            <a:endParaRPr b="1">
              <a:solidFill>
                <a:schemeClr val="dk1"/>
              </a:solidFill>
              <a:latin typeface="Handlee"/>
              <a:ea typeface="Handlee"/>
              <a:cs typeface="Handlee"/>
              <a:sym typeface="Handlee"/>
            </a:endParaRPr>
          </a:p>
          <a:p>
            <a:pPr indent="-317500" lvl="0" marL="457200" marR="914400" rtl="0" algn="l">
              <a:spcBef>
                <a:spcPts val="0"/>
              </a:spcBef>
              <a:spcAft>
                <a:spcPts val="0"/>
              </a:spcAft>
              <a:buClr>
                <a:schemeClr val="dk1"/>
              </a:buClr>
              <a:buSzPts val="1400"/>
              <a:buFont typeface="Handlee"/>
              <a:buChar char="●"/>
            </a:pPr>
            <a:r>
              <a:rPr b="1" lang="en">
                <a:solidFill>
                  <a:schemeClr val="dk1"/>
                </a:solidFill>
                <a:latin typeface="Handlee"/>
                <a:ea typeface="Handlee"/>
                <a:cs typeface="Handlee"/>
                <a:sym typeface="Handlee"/>
              </a:rPr>
              <a:t>Direct Instruction</a:t>
            </a:r>
            <a:endParaRPr b="1">
              <a:solidFill>
                <a:schemeClr val="dk1"/>
              </a:solidFill>
              <a:latin typeface="Handlee"/>
              <a:ea typeface="Handlee"/>
              <a:cs typeface="Handlee"/>
              <a:sym typeface="Handlee"/>
            </a:endParaRPr>
          </a:p>
          <a:p>
            <a:pPr indent="-317500" lvl="0" marL="457200" marR="914400" rtl="0" algn="l">
              <a:spcBef>
                <a:spcPts val="0"/>
              </a:spcBef>
              <a:spcAft>
                <a:spcPts val="0"/>
              </a:spcAft>
              <a:buClr>
                <a:schemeClr val="dk1"/>
              </a:buClr>
              <a:buSzPts val="1400"/>
              <a:buFont typeface="Handlee"/>
              <a:buChar char="●"/>
            </a:pPr>
            <a:r>
              <a:rPr b="1" lang="en">
                <a:solidFill>
                  <a:schemeClr val="dk1"/>
                </a:solidFill>
                <a:latin typeface="Handlee"/>
                <a:ea typeface="Handlee"/>
                <a:cs typeface="Handlee"/>
                <a:sym typeface="Handlee"/>
              </a:rPr>
              <a:t>Practice/Group Work </a:t>
            </a:r>
            <a:endParaRPr b="1">
              <a:solidFill>
                <a:schemeClr val="dk1"/>
              </a:solidFill>
              <a:latin typeface="Handlee"/>
              <a:ea typeface="Handlee"/>
              <a:cs typeface="Handlee"/>
              <a:sym typeface="Handlee"/>
            </a:endParaRPr>
          </a:p>
          <a:p>
            <a:pPr indent="-317500" lvl="0" marL="457200" marR="914400" rtl="0" algn="l">
              <a:spcBef>
                <a:spcPts val="0"/>
              </a:spcBef>
              <a:spcAft>
                <a:spcPts val="0"/>
              </a:spcAft>
              <a:buClr>
                <a:schemeClr val="dk1"/>
              </a:buClr>
              <a:buSzPts val="1400"/>
              <a:buFont typeface="Handlee"/>
              <a:buChar char="●"/>
            </a:pPr>
            <a:r>
              <a:rPr b="1" lang="en">
                <a:solidFill>
                  <a:schemeClr val="dk1"/>
                </a:solidFill>
                <a:latin typeface="Handlee"/>
                <a:ea typeface="Handlee"/>
                <a:cs typeface="Handlee"/>
                <a:sym typeface="Handlee"/>
              </a:rPr>
              <a:t>Exit Ticket</a:t>
            </a:r>
            <a:endParaRPr b="1">
              <a:solidFill>
                <a:schemeClr val="dk1"/>
              </a:solidFill>
              <a:latin typeface="Handlee"/>
              <a:ea typeface="Handlee"/>
              <a:cs typeface="Handlee"/>
              <a:sym typeface="Handlee"/>
            </a:endParaRPr>
          </a:p>
        </p:txBody>
      </p:sp>
      <p:sp>
        <p:nvSpPr>
          <p:cNvPr id="58" name="Google Shape;58;p13"/>
          <p:cNvSpPr txBox="1"/>
          <p:nvPr/>
        </p:nvSpPr>
        <p:spPr>
          <a:xfrm>
            <a:off x="742475" y="1564975"/>
            <a:ext cx="6220200" cy="523800"/>
          </a:xfrm>
          <a:prstGeom prst="rect">
            <a:avLst/>
          </a:prstGeom>
          <a:noFill/>
          <a:ln>
            <a:noFill/>
          </a:ln>
        </p:spPr>
        <p:txBody>
          <a:bodyPr anchorCtr="0" anchor="t" bIns="91425" lIns="91425" spcFirstLastPara="1" rIns="91425" wrap="square" tIns="91425">
            <a:noAutofit/>
          </a:bodyPr>
          <a:lstStyle/>
          <a:p>
            <a:pPr indent="0" lvl="0" marL="0" marR="914400" rtl="0" algn="l">
              <a:spcBef>
                <a:spcPts val="0"/>
              </a:spcBef>
              <a:spcAft>
                <a:spcPts val="0"/>
              </a:spcAft>
              <a:buNone/>
            </a:pPr>
            <a:r>
              <a:rPr b="1" lang="en">
                <a:solidFill>
                  <a:schemeClr val="dk1"/>
                </a:solidFill>
                <a:latin typeface="Handlee"/>
                <a:ea typeface="Handlee"/>
                <a:cs typeface="Handlee"/>
                <a:sym typeface="Handlee"/>
              </a:rPr>
              <a:t>Conference Times: A Day 2:27-4:00 / B Day 2:27-4:00</a:t>
            </a:r>
            <a:endParaRPr b="1">
              <a:solidFill>
                <a:schemeClr val="dk1"/>
              </a:solidFill>
              <a:latin typeface="Handlee"/>
              <a:ea typeface="Handlee"/>
              <a:cs typeface="Handlee"/>
              <a:sym typeface="Handlee"/>
            </a:endParaRPr>
          </a:p>
          <a:p>
            <a:pPr indent="0" lvl="0" marL="0" marR="914400" rtl="0" algn="l">
              <a:spcBef>
                <a:spcPts val="0"/>
              </a:spcBef>
              <a:spcAft>
                <a:spcPts val="0"/>
              </a:spcAft>
              <a:buNone/>
            </a:pPr>
            <a:r>
              <a:rPr b="1" lang="en">
                <a:solidFill>
                  <a:schemeClr val="dk1"/>
                </a:solidFill>
                <a:latin typeface="Handlee"/>
                <a:ea typeface="Handlee"/>
                <a:cs typeface="Handlee"/>
                <a:sym typeface="Handlee"/>
              </a:rPr>
              <a:t>Email: mary.whitaker@boerneisd.net</a:t>
            </a:r>
            <a:endParaRPr b="1">
              <a:solidFill>
                <a:schemeClr val="dk1"/>
              </a:solidFill>
              <a:latin typeface="Handlee"/>
              <a:ea typeface="Handlee"/>
              <a:cs typeface="Handlee"/>
              <a:sym typeface="Handlee"/>
            </a:endParaRPr>
          </a:p>
          <a:p>
            <a:pPr indent="0" lvl="0" marL="0" marR="914400" rtl="0" algn="l">
              <a:spcBef>
                <a:spcPts val="0"/>
              </a:spcBef>
              <a:spcAft>
                <a:spcPts val="0"/>
              </a:spcAft>
              <a:buNone/>
            </a:pPr>
            <a:r>
              <a:rPr b="1" lang="en">
                <a:solidFill>
                  <a:schemeClr val="dk1"/>
                </a:solidFill>
                <a:latin typeface="Handlee"/>
                <a:ea typeface="Handlee"/>
                <a:cs typeface="Handlee"/>
                <a:sym typeface="Handlee"/>
              </a:rPr>
              <a:t>Phone: 830.357.3145</a:t>
            </a:r>
            <a:endParaRPr b="1">
              <a:solidFill>
                <a:schemeClr val="dk1"/>
              </a:solidFill>
              <a:latin typeface="Handlee"/>
              <a:ea typeface="Handlee"/>
              <a:cs typeface="Handlee"/>
              <a:sym typeface="Handlee"/>
            </a:endParaRPr>
          </a:p>
        </p:txBody>
      </p:sp>
      <p:sp>
        <p:nvSpPr>
          <p:cNvPr id="59" name="Google Shape;59;p13"/>
          <p:cNvSpPr txBox="1"/>
          <p:nvPr/>
        </p:nvSpPr>
        <p:spPr>
          <a:xfrm>
            <a:off x="412350" y="4124375"/>
            <a:ext cx="6873600" cy="1829400"/>
          </a:xfrm>
          <a:prstGeom prst="rect">
            <a:avLst/>
          </a:prstGeom>
          <a:noFill/>
          <a:ln>
            <a:noFill/>
          </a:ln>
        </p:spPr>
        <p:txBody>
          <a:bodyPr anchorCtr="0" anchor="t" bIns="91425" lIns="91425" spcFirstLastPara="1" rIns="91425" wrap="square" tIns="91425">
            <a:noAutofit/>
          </a:bodyPr>
          <a:lstStyle/>
          <a:p>
            <a:pPr indent="400050" lvl="0" marL="2343150" marR="914400" rtl="0" algn="l">
              <a:spcBef>
                <a:spcPts val="0"/>
              </a:spcBef>
              <a:spcAft>
                <a:spcPts val="0"/>
              </a:spcAft>
              <a:buNone/>
            </a:pPr>
            <a:r>
              <a:rPr b="1" lang="en" sz="1800" u="sng">
                <a:solidFill>
                  <a:schemeClr val="dk1"/>
                </a:solidFill>
                <a:latin typeface="Rochester"/>
                <a:ea typeface="Rochester"/>
                <a:cs typeface="Rochester"/>
                <a:sym typeface="Rochester"/>
              </a:rPr>
              <a:t>Class Rules</a:t>
            </a:r>
            <a:endParaRPr b="1" sz="1800" u="sng">
              <a:solidFill>
                <a:schemeClr val="dk1"/>
              </a:solidFill>
              <a:latin typeface="Rochester"/>
              <a:ea typeface="Rochester"/>
              <a:cs typeface="Rochester"/>
              <a:sym typeface="Rochester"/>
            </a:endParaRPr>
          </a:p>
          <a:p>
            <a:pPr indent="-317500" lvl="0" marL="914400" marR="914400" rtl="0" algn="l">
              <a:spcBef>
                <a:spcPts val="0"/>
              </a:spcBef>
              <a:spcAft>
                <a:spcPts val="0"/>
              </a:spcAft>
              <a:buClr>
                <a:schemeClr val="dk1"/>
              </a:buClr>
              <a:buSzPts val="1400"/>
              <a:buFont typeface="Handlee"/>
              <a:buAutoNum type="arabicPeriod"/>
            </a:pPr>
            <a:r>
              <a:rPr b="1" lang="en">
                <a:solidFill>
                  <a:schemeClr val="dk1"/>
                </a:solidFill>
                <a:latin typeface="Handlee"/>
                <a:ea typeface="Handlee"/>
                <a:cs typeface="Handlee"/>
                <a:sym typeface="Handlee"/>
              </a:rPr>
              <a:t>Arrive to class </a:t>
            </a:r>
            <a:r>
              <a:rPr b="1" lang="en" sz="1600" u="sng">
                <a:solidFill>
                  <a:schemeClr val="dk1"/>
                </a:solidFill>
                <a:latin typeface="Crushed"/>
                <a:ea typeface="Crushed"/>
                <a:cs typeface="Crushed"/>
                <a:sym typeface="Crushed"/>
              </a:rPr>
              <a:t>on-time, prepared, and ready to learn</a:t>
            </a:r>
            <a:endParaRPr b="1" sz="1600" u="sng">
              <a:solidFill>
                <a:schemeClr val="dk1"/>
              </a:solidFill>
              <a:latin typeface="Crushed"/>
              <a:ea typeface="Crushed"/>
              <a:cs typeface="Crushed"/>
              <a:sym typeface="Crushed"/>
            </a:endParaRPr>
          </a:p>
          <a:p>
            <a:pPr indent="-317500" lvl="0" marL="914400" marR="914400" rtl="0" algn="l">
              <a:spcBef>
                <a:spcPts val="0"/>
              </a:spcBef>
              <a:spcAft>
                <a:spcPts val="0"/>
              </a:spcAft>
              <a:buClr>
                <a:schemeClr val="dk1"/>
              </a:buClr>
              <a:buSzPts val="1400"/>
              <a:buFont typeface="Crushed"/>
              <a:buAutoNum type="arabicPeriod"/>
            </a:pPr>
            <a:r>
              <a:rPr b="1" lang="en" sz="1600" u="sng">
                <a:solidFill>
                  <a:schemeClr val="dk1"/>
                </a:solidFill>
                <a:latin typeface="Crushed"/>
                <a:ea typeface="Crushed"/>
                <a:cs typeface="Crushed"/>
                <a:sym typeface="Crushed"/>
              </a:rPr>
              <a:t>Listen and participate </a:t>
            </a:r>
            <a:r>
              <a:rPr lang="en" sz="1600">
                <a:solidFill>
                  <a:schemeClr val="dk1"/>
                </a:solidFill>
                <a:latin typeface="Crushed"/>
                <a:ea typeface="Crushed"/>
                <a:cs typeface="Crushed"/>
                <a:sym typeface="Crushed"/>
              </a:rPr>
              <a:t> </a:t>
            </a:r>
            <a:r>
              <a:rPr b="1" lang="en">
                <a:solidFill>
                  <a:schemeClr val="dk1"/>
                </a:solidFill>
                <a:latin typeface="Handlee"/>
                <a:ea typeface="Handlee"/>
                <a:cs typeface="Handlee"/>
                <a:sym typeface="Handlee"/>
              </a:rPr>
              <a:t>in a positive manner</a:t>
            </a:r>
            <a:endParaRPr b="1" u="sng">
              <a:solidFill>
                <a:schemeClr val="dk1"/>
              </a:solidFill>
              <a:latin typeface="Crushed"/>
              <a:ea typeface="Crushed"/>
              <a:cs typeface="Crushed"/>
              <a:sym typeface="Crushed"/>
            </a:endParaRPr>
          </a:p>
          <a:p>
            <a:pPr indent="-317500" lvl="0" marL="914400" marR="914400" rtl="0" algn="l">
              <a:spcBef>
                <a:spcPts val="0"/>
              </a:spcBef>
              <a:spcAft>
                <a:spcPts val="0"/>
              </a:spcAft>
              <a:buClr>
                <a:schemeClr val="dk1"/>
              </a:buClr>
              <a:buSzPts val="1400"/>
              <a:buFont typeface="Crushed"/>
              <a:buAutoNum type="arabicPeriod"/>
            </a:pPr>
            <a:r>
              <a:rPr b="1" lang="en" sz="1600" u="sng">
                <a:solidFill>
                  <a:schemeClr val="dk1"/>
                </a:solidFill>
                <a:latin typeface="Crushed"/>
                <a:ea typeface="Crushed"/>
                <a:cs typeface="Crushed"/>
                <a:sym typeface="Crushed"/>
              </a:rPr>
              <a:t>Respect </a:t>
            </a:r>
            <a:r>
              <a:rPr b="1" lang="en">
                <a:solidFill>
                  <a:schemeClr val="dk1"/>
                </a:solidFill>
                <a:latin typeface="Handlee"/>
                <a:ea typeface="Handlee"/>
                <a:cs typeface="Handlee"/>
                <a:sym typeface="Handlee"/>
              </a:rPr>
              <a:t>the teacher, your peers, yourself, and the classroom</a:t>
            </a:r>
            <a:endParaRPr sz="1100">
              <a:solidFill>
                <a:schemeClr val="dk1"/>
              </a:solidFill>
              <a:latin typeface="Comic Sans MS"/>
              <a:ea typeface="Comic Sans MS"/>
              <a:cs typeface="Comic Sans MS"/>
              <a:sym typeface="Comic Sans MS"/>
            </a:endParaRPr>
          </a:p>
          <a:p>
            <a:pPr indent="-317500" lvl="0" marL="914400" marR="914400" rtl="0" algn="l">
              <a:spcBef>
                <a:spcPts val="0"/>
              </a:spcBef>
              <a:spcAft>
                <a:spcPts val="0"/>
              </a:spcAft>
              <a:buClr>
                <a:schemeClr val="dk1"/>
              </a:buClr>
              <a:buSzPts val="1400"/>
              <a:buFont typeface="Handlee"/>
              <a:buAutoNum type="arabicPeriod"/>
            </a:pPr>
            <a:r>
              <a:rPr b="1" lang="en" sz="1600" u="sng">
                <a:solidFill>
                  <a:schemeClr val="dk1"/>
                </a:solidFill>
                <a:latin typeface="Crushed"/>
                <a:ea typeface="Crushed"/>
                <a:cs typeface="Crushed"/>
                <a:sym typeface="Crushed"/>
              </a:rPr>
              <a:t>Follow all school and district rules and policies</a:t>
            </a:r>
            <a:r>
              <a:rPr b="1" lang="en">
                <a:solidFill>
                  <a:schemeClr val="dk1"/>
                </a:solidFill>
                <a:latin typeface="Handlee"/>
                <a:ea typeface="Handlee"/>
                <a:cs typeface="Handlee"/>
                <a:sym typeface="Handlee"/>
              </a:rPr>
              <a:t> listed in the </a:t>
            </a:r>
            <a:r>
              <a:rPr b="1" lang="en" sz="1500">
                <a:solidFill>
                  <a:schemeClr val="dk1"/>
                </a:solidFill>
                <a:latin typeface="Handlee"/>
                <a:ea typeface="Handlee"/>
                <a:cs typeface="Handlee"/>
                <a:sym typeface="Handlee"/>
              </a:rPr>
              <a:t>student code of conduct &amp; handbook</a:t>
            </a:r>
            <a:endParaRPr b="1" sz="1500">
              <a:solidFill>
                <a:schemeClr val="dk1"/>
              </a:solidFill>
              <a:latin typeface="Handlee"/>
              <a:ea typeface="Handlee"/>
              <a:cs typeface="Handlee"/>
              <a:sym typeface="Handlee"/>
            </a:endParaRPr>
          </a:p>
        </p:txBody>
      </p:sp>
      <p:sp>
        <p:nvSpPr>
          <p:cNvPr id="60" name="Google Shape;60;p13"/>
          <p:cNvSpPr txBox="1"/>
          <p:nvPr/>
        </p:nvSpPr>
        <p:spPr>
          <a:xfrm>
            <a:off x="685800" y="6148425"/>
            <a:ext cx="3200400" cy="1952700"/>
          </a:xfrm>
          <a:prstGeom prst="rect">
            <a:avLst/>
          </a:prstGeom>
          <a:noFill/>
          <a:ln>
            <a:noFill/>
          </a:ln>
        </p:spPr>
        <p:txBody>
          <a:bodyPr anchorCtr="0" anchor="t" bIns="91425" lIns="91425" spcFirstLastPara="1" rIns="91425" wrap="square" tIns="91425">
            <a:noAutofit/>
          </a:bodyPr>
          <a:lstStyle/>
          <a:p>
            <a:pPr indent="0" lvl="0" marL="0" marR="914400" rtl="0" algn="l">
              <a:spcBef>
                <a:spcPts val="0"/>
              </a:spcBef>
              <a:spcAft>
                <a:spcPts val="0"/>
              </a:spcAft>
              <a:buNone/>
            </a:pPr>
            <a:r>
              <a:rPr b="1" lang="en" sz="1800" u="sng">
                <a:solidFill>
                  <a:schemeClr val="dk1"/>
                </a:solidFill>
                <a:latin typeface="Rochester"/>
                <a:ea typeface="Rochester"/>
                <a:cs typeface="Rochester"/>
                <a:sym typeface="Rochester"/>
              </a:rPr>
              <a:t>Student Planners</a:t>
            </a:r>
            <a:endParaRPr b="1" sz="1800" u="sng">
              <a:solidFill>
                <a:schemeClr val="dk1"/>
              </a:solidFill>
              <a:latin typeface="Rochester"/>
              <a:ea typeface="Rochester"/>
              <a:cs typeface="Rochester"/>
              <a:sym typeface="Rochester"/>
            </a:endParaRPr>
          </a:p>
          <a:p>
            <a:pPr indent="0" lvl="0" marL="0" marR="914400" rtl="0" algn="l">
              <a:spcBef>
                <a:spcPts val="0"/>
              </a:spcBef>
              <a:spcAft>
                <a:spcPts val="0"/>
              </a:spcAft>
              <a:buNone/>
            </a:pPr>
            <a:r>
              <a:rPr b="1" lang="en">
                <a:solidFill>
                  <a:schemeClr val="dk1"/>
                </a:solidFill>
                <a:latin typeface="Handlee"/>
                <a:ea typeface="Handlee"/>
                <a:cs typeface="Handlee"/>
                <a:sym typeface="Handlee"/>
              </a:rPr>
              <a:t>Each student is required to bring his/her planner to every class. The student planner will be used to record homework assignments, projects, and test dates. You are responsible for writing down your assignments each day.</a:t>
            </a:r>
            <a:endParaRPr b="1">
              <a:solidFill>
                <a:schemeClr val="dk1"/>
              </a:solidFill>
              <a:latin typeface="Handlee"/>
              <a:ea typeface="Handlee"/>
              <a:cs typeface="Handlee"/>
              <a:sym typeface="Handlee"/>
            </a:endParaRPr>
          </a:p>
          <a:p>
            <a:pPr indent="0" lvl="0" marL="0" marR="0" rtl="0" algn="l">
              <a:spcBef>
                <a:spcPts val="0"/>
              </a:spcBef>
              <a:spcAft>
                <a:spcPts val="0"/>
              </a:spcAft>
              <a:buNone/>
            </a:pPr>
            <a:r>
              <a:rPr lang="en">
                <a:solidFill>
                  <a:schemeClr val="dk1"/>
                </a:solidFill>
                <a:latin typeface="Handlee"/>
                <a:ea typeface="Handlee"/>
                <a:cs typeface="Handlee"/>
                <a:sym typeface="Handlee"/>
              </a:rPr>
              <a:t>										</a:t>
            </a:r>
            <a:endParaRPr>
              <a:solidFill>
                <a:schemeClr val="dk1"/>
              </a:solidFill>
              <a:latin typeface="Handlee"/>
              <a:ea typeface="Handlee"/>
              <a:cs typeface="Handlee"/>
              <a:sym typeface="Handlee"/>
            </a:endParaRPr>
          </a:p>
        </p:txBody>
      </p:sp>
      <p:sp>
        <p:nvSpPr>
          <p:cNvPr id="61" name="Google Shape;61;p13"/>
          <p:cNvSpPr txBox="1"/>
          <p:nvPr/>
        </p:nvSpPr>
        <p:spPr>
          <a:xfrm>
            <a:off x="3962400" y="6148425"/>
            <a:ext cx="3000300" cy="1952700"/>
          </a:xfrm>
          <a:prstGeom prst="rect">
            <a:avLst/>
          </a:prstGeom>
          <a:noFill/>
          <a:ln>
            <a:noFill/>
          </a:ln>
        </p:spPr>
        <p:txBody>
          <a:bodyPr anchorCtr="0" anchor="t" bIns="91425" lIns="91425" spcFirstLastPara="1" rIns="91425" wrap="square" tIns="91425">
            <a:noAutofit/>
          </a:bodyPr>
          <a:lstStyle/>
          <a:p>
            <a:pPr indent="0" lvl="0" marL="0" marR="914400" rtl="0" algn="l">
              <a:spcBef>
                <a:spcPts val="0"/>
              </a:spcBef>
              <a:spcAft>
                <a:spcPts val="0"/>
              </a:spcAft>
              <a:buNone/>
            </a:pPr>
            <a:r>
              <a:rPr b="1" lang="en" sz="1800" u="sng">
                <a:solidFill>
                  <a:schemeClr val="dk1"/>
                </a:solidFill>
                <a:latin typeface="Rochester"/>
                <a:ea typeface="Rochester"/>
                <a:cs typeface="Rochester"/>
                <a:sym typeface="Rochester"/>
              </a:rPr>
              <a:t>Daily Agenda</a:t>
            </a:r>
            <a:endParaRPr b="1" sz="1800" u="sng">
              <a:solidFill>
                <a:schemeClr val="dk1"/>
              </a:solidFill>
              <a:latin typeface="Rochester"/>
              <a:ea typeface="Rochester"/>
              <a:cs typeface="Rochester"/>
              <a:sym typeface="Rochester"/>
            </a:endParaRPr>
          </a:p>
          <a:p>
            <a:pPr indent="0" lvl="0" marL="0" marR="914400" rtl="0" algn="l">
              <a:spcBef>
                <a:spcPts val="0"/>
              </a:spcBef>
              <a:spcAft>
                <a:spcPts val="0"/>
              </a:spcAft>
              <a:buNone/>
            </a:pPr>
            <a:r>
              <a:rPr b="1" lang="en">
                <a:solidFill>
                  <a:schemeClr val="dk1"/>
                </a:solidFill>
                <a:latin typeface="Handlee"/>
                <a:ea typeface="Handlee"/>
                <a:cs typeface="Handlee"/>
                <a:sym typeface="Handlee"/>
              </a:rPr>
              <a:t>The daily agenda will be posted on the board each day and will be available on Google Classroom. It is your responsibility to keep yourself informed! </a:t>
            </a:r>
            <a:endParaRPr b="1">
              <a:solidFill>
                <a:schemeClr val="dk1"/>
              </a:solidFill>
              <a:latin typeface="Handlee"/>
              <a:ea typeface="Handlee"/>
              <a:cs typeface="Handlee"/>
              <a:sym typeface="Handlee"/>
            </a:endParaRPr>
          </a:p>
          <a:p>
            <a:pPr indent="0" lvl="0" marL="0" marR="0" rtl="0" algn="l">
              <a:spcBef>
                <a:spcPts val="0"/>
              </a:spcBef>
              <a:spcAft>
                <a:spcPts val="0"/>
              </a:spcAft>
              <a:buNone/>
            </a:pPr>
            <a:r>
              <a:t/>
            </a:r>
            <a:endParaRPr>
              <a:solidFill>
                <a:schemeClr val="dk1"/>
              </a:solidFill>
              <a:latin typeface="Handlee"/>
              <a:ea typeface="Handlee"/>
              <a:cs typeface="Handlee"/>
              <a:sym typeface="Handlee"/>
            </a:endParaRPr>
          </a:p>
        </p:txBody>
      </p:sp>
      <p:sp>
        <p:nvSpPr>
          <p:cNvPr id="62" name="Google Shape;62;p13"/>
          <p:cNvSpPr txBox="1"/>
          <p:nvPr/>
        </p:nvSpPr>
        <p:spPr>
          <a:xfrm>
            <a:off x="430950" y="8979950"/>
            <a:ext cx="6836700" cy="523800"/>
          </a:xfrm>
          <a:prstGeom prst="rect">
            <a:avLst/>
          </a:prstGeom>
          <a:noFill/>
          <a:ln>
            <a:noFill/>
          </a:ln>
        </p:spPr>
        <p:txBody>
          <a:bodyPr anchorCtr="0" anchor="t" bIns="91425" lIns="91425" spcFirstLastPara="1" rIns="91425" wrap="square" tIns="91425">
            <a:noAutofit/>
          </a:bodyPr>
          <a:lstStyle/>
          <a:p>
            <a:pPr indent="0" lvl="0" marL="0" marR="914400" rtl="0" algn="ctr">
              <a:spcBef>
                <a:spcPts val="0"/>
              </a:spcBef>
              <a:spcAft>
                <a:spcPts val="0"/>
              </a:spcAft>
              <a:buNone/>
            </a:pPr>
            <a:r>
              <a:rPr b="1" lang="en">
                <a:solidFill>
                  <a:srgbClr val="999999"/>
                </a:solidFill>
                <a:latin typeface="Crushed"/>
                <a:ea typeface="Crushed"/>
                <a:cs typeface="Crushed"/>
                <a:sym typeface="Crushed"/>
              </a:rPr>
              <a:t>“I am still learning” - Michelangelo, age 87</a:t>
            </a:r>
            <a:endParaRPr b="1">
              <a:solidFill>
                <a:schemeClr val="dk1"/>
              </a:solidFill>
              <a:latin typeface="Handlee"/>
              <a:ea typeface="Handlee"/>
              <a:cs typeface="Handlee"/>
              <a:sym typeface="Handlee"/>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66" name="Shape 66"/>
        <p:cNvGrpSpPr/>
        <p:nvPr/>
      </p:nvGrpSpPr>
      <p:grpSpPr>
        <a:xfrm>
          <a:off x="0" y="0"/>
          <a:ext cx="0" cy="0"/>
          <a:chOff x="0" y="0"/>
          <a:chExt cx="0" cy="0"/>
        </a:xfrm>
      </p:grpSpPr>
      <p:pic>
        <p:nvPicPr>
          <p:cNvPr id="67" name="Google Shape;67;p14"/>
          <p:cNvPicPr preferRelativeResize="0"/>
          <p:nvPr/>
        </p:nvPicPr>
        <p:blipFill>
          <a:blip r:embed="rId3">
            <a:alphaModFix amt="13000"/>
          </a:blip>
          <a:stretch>
            <a:fillRect/>
          </a:stretch>
        </p:blipFill>
        <p:spPr>
          <a:xfrm>
            <a:off x="1836175" y="2510175"/>
            <a:ext cx="5221325" cy="6526632"/>
          </a:xfrm>
          <a:prstGeom prst="rect">
            <a:avLst/>
          </a:prstGeom>
          <a:noFill/>
          <a:ln>
            <a:noFill/>
          </a:ln>
        </p:spPr>
      </p:pic>
      <p:sp>
        <p:nvSpPr>
          <p:cNvPr id="68" name="Google Shape;68;p14"/>
          <p:cNvSpPr txBox="1"/>
          <p:nvPr/>
        </p:nvSpPr>
        <p:spPr>
          <a:xfrm>
            <a:off x="1066800" y="1703125"/>
            <a:ext cx="1076400" cy="247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4"/>
          <p:cNvSpPr txBox="1"/>
          <p:nvPr/>
        </p:nvSpPr>
        <p:spPr>
          <a:xfrm>
            <a:off x="566700" y="479675"/>
            <a:ext cx="4146600" cy="663900"/>
          </a:xfrm>
          <a:prstGeom prst="rect">
            <a:avLst/>
          </a:prstGeom>
          <a:noFill/>
          <a:ln>
            <a:noFill/>
          </a:ln>
        </p:spPr>
        <p:txBody>
          <a:bodyPr anchorCtr="0" anchor="t" bIns="91425" lIns="91425" spcFirstLastPara="1" rIns="91425" wrap="square" tIns="91425">
            <a:noAutofit/>
          </a:bodyPr>
          <a:lstStyle/>
          <a:p>
            <a:pPr indent="0" lvl="0" marL="0" marR="914400" rtl="0" algn="l">
              <a:spcBef>
                <a:spcPts val="0"/>
              </a:spcBef>
              <a:spcAft>
                <a:spcPts val="0"/>
              </a:spcAft>
              <a:buClr>
                <a:schemeClr val="dk1"/>
              </a:buClr>
              <a:buSzPts val="1100"/>
              <a:buFont typeface="Arial"/>
              <a:buNone/>
            </a:pPr>
            <a:r>
              <a:rPr b="1" lang="en" sz="1800">
                <a:solidFill>
                  <a:schemeClr val="dk1"/>
                </a:solidFill>
                <a:latin typeface="Rochester"/>
                <a:ea typeface="Rochester"/>
                <a:cs typeface="Rochester"/>
                <a:sym typeface="Rochester"/>
              </a:rPr>
              <a:t>Mrs. Whitaker’s</a:t>
            </a:r>
            <a:endParaRPr b="1" sz="1800">
              <a:solidFill>
                <a:schemeClr val="dk1"/>
              </a:solidFill>
              <a:latin typeface="Rochester"/>
              <a:ea typeface="Rochester"/>
              <a:cs typeface="Rochester"/>
              <a:sym typeface="Rochester"/>
            </a:endParaRPr>
          </a:p>
          <a:p>
            <a:pPr indent="0" lvl="0" marL="0" marR="914400" rtl="0" algn="l">
              <a:spcBef>
                <a:spcPts val="0"/>
              </a:spcBef>
              <a:spcAft>
                <a:spcPts val="0"/>
              </a:spcAft>
              <a:buClr>
                <a:schemeClr val="dk1"/>
              </a:buClr>
              <a:buSzPts val="1100"/>
              <a:buFont typeface="Arial"/>
              <a:buNone/>
            </a:pPr>
            <a:r>
              <a:rPr b="1" lang="en" sz="2600">
                <a:solidFill>
                  <a:schemeClr val="dk1"/>
                </a:solidFill>
                <a:latin typeface="Crushed"/>
                <a:ea typeface="Crushed"/>
                <a:cs typeface="Crushed"/>
                <a:sym typeface="Crushed"/>
              </a:rPr>
              <a:t>7th Grade English</a:t>
            </a:r>
            <a:endParaRPr b="1" sz="2600">
              <a:solidFill>
                <a:schemeClr val="dk1"/>
              </a:solidFill>
              <a:latin typeface="Crushed"/>
              <a:ea typeface="Crushed"/>
              <a:cs typeface="Crushed"/>
              <a:sym typeface="Crushed"/>
            </a:endParaRPr>
          </a:p>
          <a:p>
            <a:pPr indent="0" lvl="0" marL="514350" marR="914400" rtl="0" algn="ctr">
              <a:spcBef>
                <a:spcPts val="0"/>
              </a:spcBef>
              <a:spcAft>
                <a:spcPts val="0"/>
              </a:spcAft>
              <a:buClr>
                <a:schemeClr val="dk1"/>
              </a:buClr>
              <a:buSzPts val="1100"/>
              <a:buFont typeface="Arial"/>
              <a:buNone/>
            </a:pPr>
            <a:r>
              <a:t/>
            </a:r>
            <a:endParaRPr b="1" sz="1800">
              <a:solidFill>
                <a:schemeClr val="dk1"/>
              </a:solidFill>
              <a:latin typeface="Rochester"/>
              <a:ea typeface="Rochester"/>
              <a:cs typeface="Rochester"/>
              <a:sym typeface="Rochester"/>
            </a:endParaRPr>
          </a:p>
          <a:p>
            <a:pPr indent="0" lvl="0" marL="0" rtl="0" algn="ctr">
              <a:spcBef>
                <a:spcPts val="0"/>
              </a:spcBef>
              <a:spcAft>
                <a:spcPts val="0"/>
              </a:spcAft>
              <a:buNone/>
            </a:pPr>
            <a:r>
              <a:t/>
            </a:r>
            <a:endParaRPr sz="1800"/>
          </a:p>
        </p:txBody>
      </p:sp>
      <p:sp>
        <p:nvSpPr>
          <p:cNvPr id="70" name="Google Shape;70;p14"/>
          <p:cNvSpPr txBox="1"/>
          <p:nvPr/>
        </p:nvSpPr>
        <p:spPr>
          <a:xfrm>
            <a:off x="566700" y="1317050"/>
            <a:ext cx="3395700" cy="1635600"/>
          </a:xfrm>
          <a:prstGeom prst="rect">
            <a:avLst/>
          </a:prstGeom>
          <a:noFill/>
          <a:ln>
            <a:noFill/>
          </a:ln>
        </p:spPr>
        <p:txBody>
          <a:bodyPr anchorCtr="0" anchor="t" bIns="91425" lIns="91425" spcFirstLastPara="1" rIns="91425" wrap="square" tIns="91425">
            <a:noAutofit/>
          </a:bodyPr>
          <a:lstStyle/>
          <a:p>
            <a:pPr indent="0" lvl="0" marL="0" marR="914400" rtl="0" algn="l">
              <a:spcBef>
                <a:spcPts val="0"/>
              </a:spcBef>
              <a:spcAft>
                <a:spcPts val="0"/>
              </a:spcAft>
              <a:buNone/>
            </a:pPr>
            <a:r>
              <a:rPr b="1" lang="en" sz="1800" u="sng">
                <a:solidFill>
                  <a:schemeClr val="dk1"/>
                </a:solidFill>
                <a:latin typeface="Rochester"/>
                <a:ea typeface="Rochester"/>
                <a:cs typeface="Rochester"/>
                <a:sym typeface="Rochester"/>
              </a:rPr>
              <a:t>Entering the Classroom</a:t>
            </a:r>
            <a:endParaRPr b="1" sz="1800" u="sng">
              <a:solidFill>
                <a:schemeClr val="dk1"/>
              </a:solidFill>
              <a:latin typeface="Rochester"/>
              <a:ea typeface="Rochester"/>
              <a:cs typeface="Rochester"/>
              <a:sym typeface="Rochester"/>
            </a:endParaRPr>
          </a:p>
          <a:p>
            <a:pPr indent="0" lvl="0" marL="0" marR="914400" rtl="0" algn="l">
              <a:spcBef>
                <a:spcPts val="0"/>
              </a:spcBef>
              <a:spcAft>
                <a:spcPts val="0"/>
              </a:spcAft>
              <a:buClr>
                <a:schemeClr val="dk1"/>
              </a:buClr>
              <a:buSzPts val="1100"/>
              <a:buFont typeface="Arial"/>
              <a:buNone/>
            </a:pPr>
            <a:r>
              <a:rPr b="1" lang="en">
                <a:solidFill>
                  <a:schemeClr val="dk1"/>
                </a:solidFill>
                <a:latin typeface="Handlee"/>
                <a:ea typeface="Handlee"/>
                <a:cs typeface="Handlee"/>
                <a:sym typeface="Handlee"/>
              </a:rPr>
              <a:t>Please wait at the door for the teacher to welcome you into the classroom. Once seated, follow the instructions on the board. Take care of bathroom/water fountain needs before the bell rings.</a:t>
            </a:r>
            <a:endParaRPr b="1">
              <a:solidFill>
                <a:schemeClr val="dk1"/>
              </a:solidFill>
              <a:latin typeface="Handlee"/>
              <a:ea typeface="Handlee"/>
              <a:cs typeface="Handlee"/>
              <a:sym typeface="Handlee"/>
            </a:endParaRPr>
          </a:p>
        </p:txBody>
      </p:sp>
      <p:sp>
        <p:nvSpPr>
          <p:cNvPr id="71" name="Google Shape;71;p14"/>
          <p:cNvSpPr txBox="1"/>
          <p:nvPr/>
        </p:nvSpPr>
        <p:spPr>
          <a:xfrm>
            <a:off x="3962400" y="1317050"/>
            <a:ext cx="3448200" cy="1889400"/>
          </a:xfrm>
          <a:prstGeom prst="rect">
            <a:avLst/>
          </a:prstGeom>
          <a:noFill/>
          <a:ln>
            <a:noFill/>
          </a:ln>
        </p:spPr>
        <p:txBody>
          <a:bodyPr anchorCtr="0" anchor="t" bIns="91425" lIns="91425" spcFirstLastPara="1" rIns="91425" wrap="square" tIns="91425">
            <a:noAutofit/>
          </a:bodyPr>
          <a:lstStyle/>
          <a:p>
            <a:pPr indent="0" lvl="0" marL="0" marR="914400" rtl="0" algn="l">
              <a:spcBef>
                <a:spcPts val="0"/>
              </a:spcBef>
              <a:spcAft>
                <a:spcPts val="0"/>
              </a:spcAft>
              <a:buNone/>
            </a:pPr>
            <a:r>
              <a:rPr b="1" lang="en" sz="1800" u="sng">
                <a:solidFill>
                  <a:schemeClr val="dk1"/>
                </a:solidFill>
                <a:latin typeface="Rochester"/>
                <a:ea typeface="Rochester"/>
                <a:cs typeface="Rochester"/>
                <a:sym typeface="Rochester"/>
              </a:rPr>
              <a:t>Leaving Class</a:t>
            </a:r>
            <a:endParaRPr b="1" sz="1800" u="sng">
              <a:solidFill>
                <a:schemeClr val="dk1"/>
              </a:solidFill>
              <a:latin typeface="Rochester"/>
              <a:ea typeface="Rochester"/>
              <a:cs typeface="Rochester"/>
              <a:sym typeface="Rochester"/>
            </a:endParaRPr>
          </a:p>
          <a:p>
            <a:pPr indent="0" lvl="0" marL="0" marR="914400" rtl="0" algn="l">
              <a:spcBef>
                <a:spcPts val="0"/>
              </a:spcBef>
              <a:spcAft>
                <a:spcPts val="0"/>
              </a:spcAft>
              <a:buNone/>
            </a:pPr>
            <a:r>
              <a:rPr b="1" lang="en">
                <a:solidFill>
                  <a:schemeClr val="dk1"/>
                </a:solidFill>
                <a:latin typeface="Handlee"/>
                <a:ea typeface="Handlee"/>
                <a:cs typeface="Handlee"/>
                <a:sym typeface="Handlee"/>
              </a:rPr>
              <a:t>Do not start packing up prior to the end of class unless instructed. Stay seated for an official dismissal of class. </a:t>
            </a:r>
            <a:endParaRPr b="1">
              <a:solidFill>
                <a:schemeClr val="dk1"/>
              </a:solidFill>
              <a:latin typeface="Handlee"/>
              <a:ea typeface="Handlee"/>
              <a:cs typeface="Handlee"/>
              <a:sym typeface="Handlee"/>
            </a:endParaRPr>
          </a:p>
        </p:txBody>
      </p:sp>
      <p:sp>
        <p:nvSpPr>
          <p:cNvPr id="72" name="Google Shape;72;p14"/>
          <p:cNvSpPr txBox="1"/>
          <p:nvPr/>
        </p:nvSpPr>
        <p:spPr>
          <a:xfrm>
            <a:off x="486300" y="3263150"/>
            <a:ext cx="6799800" cy="1952700"/>
          </a:xfrm>
          <a:prstGeom prst="rect">
            <a:avLst/>
          </a:prstGeom>
          <a:noFill/>
          <a:ln>
            <a:noFill/>
          </a:ln>
        </p:spPr>
        <p:txBody>
          <a:bodyPr anchorCtr="0" anchor="t" bIns="91425" lIns="91425" spcFirstLastPara="1" rIns="91425" wrap="square" tIns="91425">
            <a:noAutofit/>
          </a:bodyPr>
          <a:lstStyle/>
          <a:p>
            <a:pPr indent="400050" lvl="0" marL="2343150" marR="914400" rtl="0" algn="l">
              <a:spcBef>
                <a:spcPts val="0"/>
              </a:spcBef>
              <a:spcAft>
                <a:spcPts val="0"/>
              </a:spcAft>
              <a:buNone/>
            </a:pPr>
            <a:r>
              <a:rPr b="1" lang="en" sz="1800" u="sng">
                <a:solidFill>
                  <a:schemeClr val="dk1"/>
                </a:solidFill>
                <a:latin typeface="Rochester"/>
                <a:ea typeface="Rochester"/>
                <a:cs typeface="Rochester"/>
                <a:sym typeface="Rochester"/>
              </a:rPr>
              <a:t>Homework</a:t>
            </a:r>
            <a:endParaRPr b="1" sz="1800" u="sng">
              <a:solidFill>
                <a:schemeClr val="dk1"/>
              </a:solidFill>
              <a:latin typeface="Rochester"/>
              <a:ea typeface="Rochester"/>
              <a:cs typeface="Rochester"/>
              <a:sym typeface="Rochester"/>
            </a:endParaRPr>
          </a:p>
          <a:p>
            <a:pPr indent="0" lvl="0" marL="0" marR="914400" rtl="0" algn="l">
              <a:spcBef>
                <a:spcPts val="0"/>
              </a:spcBef>
              <a:spcAft>
                <a:spcPts val="0"/>
              </a:spcAft>
              <a:buNone/>
            </a:pPr>
            <a:r>
              <a:rPr b="1" lang="en">
                <a:solidFill>
                  <a:schemeClr val="dk1"/>
                </a:solidFill>
                <a:latin typeface="Handlee"/>
                <a:ea typeface="Handlee"/>
                <a:cs typeface="Handlee"/>
                <a:sym typeface="Handlee"/>
              </a:rPr>
              <a:t>Homework will occasionally be given and should not take a considerable amount of time outside of class this year. Please note: If a student exhibits off-task behaviors during our class time and fails to complete a classwork assignment, it will be sent home for completion. In addition, students who have been absent will be expected to complete missing assignments at home.(See below for more info)</a:t>
            </a:r>
            <a:endParaRPr b="1">
              <a:solidFill>
                <a:schemeClr val="dk1"/>
              </a:solidFill>
              <a:latin typeface="Handlee"/>
              <a:ea typeface="Handlee"/>
              <a:cs typeface="Handlee"/>
              <a:sym typeface="Handlee"/>
            </a:endParaRPr>
          </a:p>
        </p:txBody>
      </p:sp>
      <p:sp>
        <p:nvSpPr>
          <p:cNvPr id="73" name="Google Shape;73;p14"/>
          <p:cNvSpPr txBox="1"/>
          <p:nvPr/>
        </p:nvSpPr>
        <p:spPr>
          <a:xfrm>
            <a:off x="566700" y="5246150"/>
            <a:ext cx="3395700" cy="1952700"/>
          </a:xfrm>
          <a:prstGeom prst="rect">
            <a:avLst/>
          </a:prstGeom>
          <a:noFill/>
          <a:ln>
            <a:noFill/>
          </a:ln>
        </p:spPr>
        <p:txBody>
          <a:bodyPr anchorCtr="0" anchor="t" bIns="91425" lIns="91425" spcFirstLastPara="1" rIns="91425" wrap="square" tIns="91425">
            <a:noAutofit/>
          </a:bodyPr>
          <a:lstStyle/>
          <a:p>
            <a:pPr indent="0" lvl="0" marL="0" marR="914400" rtl="0" algn="l">
              <a:spcBef>
                <a:spcPts val="0"/>
              </a:spcBef>
              <a:spcAft>
                <a:spcPts val="0"/>
              </a:spcAft>
              <a:buNone/>
            </a:pPr>
            <a:r>
              <a:rPr b="1" lang="en" sz="1800" u="sng">
                <a:solidFill>
                  <a:schemeClr val="dk1"/>
                </a:solidFill>
                <a:latin typeface="Rochester"/>
                <a:ea typeface="Rochester"/>
                <a:cs typeface="Rochester"/>
                <a:sym typeface="Rochester"/>
              </a:rPr>
              <a:t>Absences &amp; Make-Up Work</a:t>
            </a:r>
            <a:endParaRPr b="1" sz="1800" u="sng">
              <a:solidFill>
                <a:schemeClr val="dk1"/>
              </a:solidFill>
              <a:latin typeface="Rochester"/>
              <a:ea typeface="Rochester"/>
              <a:cs typeface="Rochester"/>
              <a:sym typeface="Rochester"/>
            </a:endParaRPr>
          </a:p>
          <a:p>
            <a:pPr indent="0" lvl="0" marL="0" marR="914400" rtl="0" algn="l">
              <a:spcBef>
                <a:spcPts val="0"/>
              </a:spcBef>
              <a:spcAft>
                <a:spcPts val="0"/>
              </a:spcAft>
              <a:buNone/>
            </a:pPr>
            <a:r>
              <a:rPr b="1" lang="en">
                <a:solidFill>
                  <a:schemeClr val="dk1"/>
                </a:solidFill>
                <a:latin typeface="Handlee"/>
                <a:ea typeface="Handlee"/>
                <a:cs typeface="Handlee"/>
                <a:sym typeface="Handlee"/>
              </a:rPr>
              <a:t>Make-up work must be handed in the first class period after your return to class if you have missed one or two days. If you have been absent for a longer period of time, I will work with you on due dates.  It is your responsibility to meet with me when you return! I will provide you with you make-up work and we will agree upon a due date. You can meet with me before school, after school, or during study hall to retrieve make-up work. </a:t>
            </a:r>
            <a:br>
              <a:rPr b="1" lang="en">
                <a:solidFill>
                  <a:schemeClr val="dk1"/>
                </a:solidFill>
                <a:latin typeface="Handlee"/>
                <a:ea typeface="Handlee"/>
                <a:cs typeface="Handlee"/>
                <a:sym typeface="Handlee"/>
              </a:rPr>
            </a:br>
            <a:endParaRPr>
              <a:solidFill>
                <a:schemeClr val="dk1"/>
              </a:solidFill>
              <a:latin typeface="Handlee"/>
              <a:ea typeface="Handlee"/>
              <a:cs typeface="Handlee"/>
              <a:sym typeface="Handlee"/>
            </a:endParaRPr>
          </a:p>
        </p:txBody>
      </p:sp>
      <p:sp>
        <p:nvSpPr>
          <p:cNvPr id="74" name="Google Shape;74;p14"/>
          <p:cNvSpPr txBox="1"/>
          <p:nvPr/>
        </p:nvSpPr>
        <p:spPr>
          <a:xfrm>
            <a:off x="3962400" y="5246150"/>
            <a:ext cx="3305100" cy="1952700"/>
          </a:xfrm>
          <a:prstGeom prst="rect">
            <a:avLst/>
          </a:prstGeom>
          <a:noFill/>
          <a:ln>
            <a:noFill/>
          </a:ln>
        </p:spPr>
        <p:txBody>
          <a:bodyPr anchorCtr="0" anchor="t" bIns="91425" lIns="91425" spcFirstLastPara="1" rIns="91425" wrap="square" tIns="91425">
            <a:noAutofit/>
          </a:bodyPr>
          <a:lstStyle/>
          <a:p>
            <a:pPr indent="0" lvl="0" marL="0" marR="914400" rtl="0" algn="l">
              <a:spcBef>
                <a:spcPts val="0"/>
              </a:spcBef>
              <a:spcAft>
                <a:spcPts val="0"/>
              </a:spcAft>
              <a:buNone/>
            </a:pPr>
            <a:r>
              <a:rPr b="1" lang="en" sz="1800" u="sng">
                <a:solidFill>
                  <a:schemeClr val="dk1"/>
                </a:solidFill>
                <a:latin typeface="Rochester"/>
                <a:ea typeface="Rochester"/>
                <a:cs typeface="Rochester"/>
                <a:sym typeface="Rochester"/>
              </a:rPr>
              <a:t>Grading Scale &amp; Late Work</a:t>
            </a:r>
            <a:endParaRPr b="1" sz="1800" u="sng">
              <a:solidFill>
                <a:schemeClr val="dk1"/>
              </a:solidFill>
              <a:latin typeface="Rochester"/>
              <a:ea typeface="Rochester"/>
              <a:cs typeface="Rochester"/>
              <a:sym typeface="Rochester"/>
            </a:endParaRPr>
          </a:p>
          <a:p>
            <a:pPr indent="0" lvl="0" marL="0" marR="914400" rtl="0" algn="l">
              <a:spcBef>
                <a:spcPts val="0"/>
              </a:spcBef>
              <a:spcAft>
                <a:spcPts val="0"/>
              </a:spcAft>
              <a:buNone/>
            </a:pPr>
            <a:r>
              <a:rPr b="1" lang="en">
                <a:solidFill>
                  <a:schemeClr val="dk1"/>
                </a:solidFill>
                <a:latin typeface="Handlee"/>
                <a:ea typeface="Handlee"/>
                <a:cs typeface="Handlee"/>
                <a:sym typeface="Handlee"/>
              </a:rPr>
              <a:t>Test Grades (Tests, Essays, Projects) - 50%</a:t>
            </a:r>
            <a:endParaRPr b="1">
              <a:solidFill>
                <a:schemeClr val="dk1"/>
              </a:solidFill>
              <a:latin typeface="Handlee"/>
              <a:ea typeface="Handlee"/>
              <a:cs typeface="Handlee"/>
              <a:sym typeface="Handlee"/>
            </a:endParaRPr>
          </a:p>
          <a:p>
            <a:pPr indent="0" lvl="0" marL="0" marR="914400" rtl="0" algn="l">
              <a:spcBef>
                <a:spcPts val="0"/>
              </a:spcBef>
              <a:spcAft>
                <a:spcPts val="0"/>
              </a:spcAft>
              <a:buNone/>
            </a:pPr>
            <a:r>
              <a:rPr b="1" lang="en">
                <a:solidFill>
                  <a:schemeClr val="dk1"/>
                </a:solidFill>
                <a:latin typeface="Handlee"/>
                <a:ea typeface="Handlee"/>
                <a:cs typeface="Handlee"/>
                <a:sym typeface="Handlee"/>
              </a:rPr>
              <a:t>Daily Grades (Quizzes, Daily Assignments) -  50%</a:t>
            </a:r>
            <a:endParaRPr b="1">
              <a:solidFill>
                <a:schemeClr val="dk1"/>
              </a:solidFill>
              <a:latin typeface="Handlee"/>
              <a:ea typeface="Handlee"/>
              <a:cs typeface="Handlee"/>
              <a:sym typeface="Handlee"/>
            </a:endParaRPr>
          </a:p>
          <a:p>
            <a:pPr indent="0" lvl="0" marL="0" marR="914400" rtl="0" algn="l">
              <a:spcBef>
                <a:spcPts val="0"/>
              </a:spcBef>
              <a:spcAft>
                <a:spcPts val="0"/>
              </a:spcAft>
              <a:buNone/>
            </a:pPr>
            <a:r>
              <a:t/>
            </a:r>
            <a:endParaRPr b="1">
              <a:solidFill>
                <a:schemeClr val="dk1"/>
              </a:solidFill>
              <a:latin typeface="Handlee"/>
              <a:ea typeface="Handlee"/>
              <a:cs typeface="Handlee"/>
              <a:sym typeface="Handlee"/>
            </a:endParaRPr>
          </a:p>
          <a:p>
            <a:pPr indent="0" lvl="0" marL="0" marR="914400" rtl="0" algn="l">
              <a:spcBef>
                <a:spcPts val="0"/>
              </a:spcBef>
              <a:spcAft>
                <a:spcPts val="0"/>
              </a:spcAft>
              <a:buNone/>
            </a:pPr>
            <a:r>
              <a:rPr b="1" lang="en">
                <a:solidFill>
                  <a:schemeClr val="dk1"/>
                </a:solidFill>
                <a:latin typeface="Handlee"/>
                <a:ea typeface="Handlee"/>
                <a:cs typeface="Handlee"/>
                <a:sym typeface="Handlee"/>
              </a:rPr>
              <a:t>Late work </a:t>
            </a:r>
            <a:r>
              <a:rPr b="1" lang="en">
                <a:solidFill>
                  <a:schemeClr val="dk1"/>
                </a:solidFill>
                <a:latin typeface="Handlee"/>
                <a:ea typeface="Handlee"/>
                <a:cs typeface="Handlee"/>
                <a:sym typeface="Handlee"/>
              </a:rPr>
              <a:t>will be accepted and due the next class period with a maximum grade of 70. Missing assignments will result in zeroes. Test Grade assignments will be accepted one class late with a maximum of an 80. After one class, the maximum grade will be a 50.</a:t>
            </a:r>
            <a:endParaRPr b="1">
              <a:solidFill>
                <a:schemeClr val="dk1"/>
              </a:solidFill>
              <a:latin typeface="Handlee"/>
              <a:ea typeface="Handlee"/>
              <a:cs typeface="Handlee"/>
              <a:sym typeface="Handlee"/>
            </a:endParaRPr>
          </a:p>
          <a:p>
            <a:pPr indent="0" lvl="0" marL="0" marR="0" rtl="0" algn="l">
              <a:spcBef>
                <a:spcPts val="0"/>
              </a:spcBef>
              <a:spcAft>
                <a:spcPts val="0"/>
              </a:spcAft>
              <a:buNone/>
            </a:pPr>
            <a:r>
              <a:t/>
            </a:r>
            <a:endParaRPr>
              <a:solidFill>
                <a:schemeClr val="dk1"/>
              </a:solidFill>
              <a:latin typeface="Handlee"/>
              <a:ea typeface="Handlee"/>
              <a:cs typeface="Handlee"/>
              <a:sym typeface="Handlee"/>
            </a:endParaRPr>
          </a:p>
        </p:txBody>
      </p:sp>
      <p:sp>
        <p:nvSpPr>
          <p:cNvPr id="75" name="Google Shape;75;p14"/>
          <p:cNvSpPr txBox="1"/>
          <p:nvPr/>
        </p:nvSpPr>
        <p:spPr>
          <a:xfrm>
            <a:off x="467850" y="8979950"/>
            <a:ext cx="6836700" cy="523800"/>
          </a:xfrm>
          <a:prstGeom prst="rect">
            <a:avLst/>
          </a:prstGeom>
          <a:noFill/>
          <a:ln>
            <a:noFill/>
          </a:ln>
        </p:spPr>
        <p:txBody>
          <a:bodyPr anchorCtr="0" anchor="t" bIns="91425" lIns="91425" spcFirstLastPara="1" rIns="91425" wrap="square" tIns="91425">
            <a:noAutofit/>
          </a:bodyPr>
          <a:lstStyle/>
          <a:p>
            <a:pPr indent="0" lvl="0" marL="0" marR="914400" rtl="0" algn="ctr">
              <a:spcBef>
                <a:spcPts val="0"/>
              </a:spcBef>
              <a:spcAft>
                <a:spcPts val="0"/>
              </a:spcAft>
              <a:buNone/>
            </a:pPr>
            <a:r>
              <a:rPr b="1" lang="en">
                <a:solidFill>
                  <a:srgbClr val="999999"/>
                </a:solidFill>
                <a:latin typeface="Crushed"/>
                <a:ea typeface="Crushed"/>
                <a:cs typeface="Crushed"/>
                <a:sym typeface="Crushed"/>
              </a:rPr>
              <a:t>Do, or do not. There is no 'try'.  -Yoda</a:t>
            </a:r>
            <a:br>
              <a:rPr b="1" lang="en">
                <a:solidFill>
                  <a:schemeClr val="dk1"/>
                </a:solidFill>
                <a:latin typeface="Handlee"/>
                <a:ea typeface="Handlee"/>
                <a:cs typeface="Handlee"/>
                <a:sym typeface="Handlee"/>
              </a:rPr>
            </a:br>
            <a:endParaRPr b="1">
              <a:solidFill>
                <a:schemeClr val="dk1"/>
              </a:solidFill>
              <a:latin typeface="Handlee"/>
              <a:ea typeface="Handlee"/>
              <a:cs typeface="Handlee"/>
              <a:sym typeface="Handle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79" name="Shape 79"/>
        <p:cNvGrpSpPr/>
        <p:nvPr/>
      </p:nvGrpSpPr>
      <p:grpSpPr>
        <a:xfrm>
          <a:off x="0" y="0"/>
          <a:ext cx="0" cy="0"/>
          <a:chOff x="0" y="0"/>
          <a:chExt cx="0" cy="0"/>
        </a:xfrm>
      </p:grpSpPr>
      <p:pic>
        <p:nvPicPr>
          <p:cNvPr id="80" name="Google Shape;80;p15"/>
          <p:cNvPicPr preferRelativeResize="0"/>
          <p:nvPr/>
        </p:nvPicPr>
        <p:blipFill>
          <a:blip r:embed="rId3">
            <a:alphaModFix amt="13000"/>
          </a:blip>
          <a:stretch>
            <a:fillRect/>
          </a:stretch>
        </p:blipFill>
        <p:spPr>
          <a:xfrm>
            <a:off x="1836175" y="2510175"/>
            <a:ext cx="5221325" cy="6526632"/>
          </a:xfrm>
          <a:prstGeom prst="rect">
            <a:avLst/>
          </a:prstGeom>
          <a:noFill/>
          <a:ln>
            <a:noFill/>
          </a:ln>
        </p:spPr>
      </p:pic>
      <p:sp>
        <p:nvSpPr>
          <p:cNvPr id="81" name="Google Shape;81;p15"/>
          <p:cNvSpPr txBox="1"/>
          <p:nvPr/>
        </p:nvSpPr>
        <p:spPr>
          <a:xfrm>
            <a:off x="1066800" y="1703125"/>
            <a:ext cx="1076400" cy="247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5"/>
          <p:cNvSpPr txBox="1"/>
          <p:nvPr/>
        </p:nvSpPr>
        <p:spPr>
          <a:xfrm>
            <a:off x="486300" y="1512975"/>
            <a:ext cx="6799800" cy="8169300"/>
          </a:xfrm>
          <a:prstGeom prst="rect">
            <a:avLst/>
          </a:prstGeom>
          <a:noFill/>
          <a:ln>
            <a:noFill/>
          </a:ln>
        </p:spPr>
        <p:txBody>
          <a:bodyPr anchorCtr="0" anchor="t" bIns="91425" lIns="91425" spcFirstLastPara="1" rIns="91425" wrap="square" tIns="91425">
            <a:noAutofit/>
          </a:bodyPr>
          <a:lstStyle/>
          <a:p>
            <a:pPr indent="0" lvl="0" marL="0" marR="914400" rtl="0" algn="ctr">
              <a:lnSpc>
                <a:spcPct val="115000"/>
              </a:lnSpc>
              <a:spcBef>
                <a:spcPts val="0"/>
              </a:spcBef>
              <a:spcAft>
                <a:spcPts val="0"/>
              </a:spcAft>
              <a:buNone/>
            </a:pPr>
            <a:r>
              <a:rPr b="1" lang="en" sz="1800" u="sng">
                <a:solidFill>
                  <a:schemeClr val="dk1"/>
                </a:solidFill>
                <a:latin typeface="Rochester"/>
                <a:ea typeface="Rochester"/>
                <a:cs typeface="Rochester"/>
                <a:sym typeface="Rochester"/>
              </a:rPr>
              <a:t>Student Contract for Chromebook Use</a:t>
            </a:r>
            <a:endParaRPr b="1" sz="1800" u="sng">
              <a:solidFill>
                <a:schemeClr val="dk1"/>
              </a:solidFill>
              <a:latin typeface="Rochester"/>
              <a:ea typeface="Rochester"/>
              <a:cs typeface="Rochester"/>
              <a:sym typeface="Rochester"/>
            </a:endParaRPr>
          </a:p>
          <a:p>
            <a:pPr indent="0" lvl="0" marL="0" marR="914400" rtl="0" algn="l">
              <a:lnSpc>
                <a:spcPct val="115000"/>
              </a:lnSpc>
              <a:spcBef>
                <a:spcPts val="0"/>
              </a:spcBef>
              <a:spcAft>
                <a:spcPts val="0"/>
              </a:spcAft>
              <a:buNone/>
            </a:pPr>
            <a:br>
              <a:rPr b="1" lang="en">
                <a:solidFill>
                  <a:schemeClr val="dk1"/>
                </a:solidFill>
                <a:latin typeface="Handlee"/>
                <a:ea typeface="Handlee"/>
                <a:cs typeface="Handlee"/>
                <a:sym typeface="Handlee"/>
              </a:rPr>
            </a:br>
            <a:r>
              <a:rPr b="1" lang="en" sz="1600">
                <a:solidFill>
                  <a:schemeClr val="dk1"/>
                </a:solidFill>
                <a:latin typeface="Handlee"/>
                <a:ea typeface="Handlee"/>
                <a:cs typeface="Handlee"/>
                <a:sym typeface="Handlee"/>
              </a:rPr>
              <a:t>1. I will take care of my Chromebook. </a:t>
            </a:r>
            <a:br>
              <a:rPr b="1" lang="en" sz="1600">
                <a:solidFill>
                  <a:schemeClr val="dk1"/>
                </a:solidFill>
                <a:latin typeface="Handlee"/>
                <a:ea typeface="Handlee"/>
                <a:cs typeface="Handlee"/>
                <a:sym typeface="Handlee"/>
              </a:rPr>
            </a:br>
            <a:r>
              <a:rPr b="1" lang="en" sz="1600">
                <a:solidFill>
                  <a:schemeClr val="dk1"/>
                </a:solidFill>
                <a:latin typeface="Handlee"/>
                <a:ea typeface="Handlee"/>
                <a:cs typeface="Handlee"/>
                <a:sym typeface="Handlee"/>
              </a:rPr>
              <a:t>2. I will know where my Chromebook is at all times and never leave the Chromebook unattended. </a:t>
            </a:r>
            <a:br>
              <a:rPr b="1" lang="en" sz="1600">
                <a:solidFill>
                  <a:schemeClr val="dk1"/>
                </a:solidFill>
                <a:latin typeface="Handlee"/>
                <a:ea typeface="Handlee"/>
                <a:cs typeface="Handlee"/>
                <a:sym typeface="Handlee"/>
              </a:rPr>
            </a:br>
            <a:r>
              <a:rPr b="1" lang="en" sz="1600">
                <a:solidFill>
                  <a:schemeClr val="dk1"/>
                </a:solidFill>
                <a:latin typeface="Handlee"/>
                <a:ea typeface="Handlee"/>
                <a:cs typeface="Handlee"/>
                <a:sym typeface="Handlee"/>
              </a:rPr>
              <a:t>3. Only I am permitted to use the Chromebook assigned to me. </a:t>
            </a:r>
            <a:br>
              <a:rPr b="1" lang="en" sz="1600">
                <a:solidFill>
                  <a:schemeClr val="dk1"/>
                </a:solidFill>
                <a:latin typeface="Handlee"/>
                <a:ea typeface="Handlee"/>
                <a:cs typeface="Handlee"/>
                <a:sym typeface="Handlee"/>
              </a:rPr>
            </a:br>
            <a:r>
              <a:rPr b="1" lang="en" sz="1600">
                <a:solidFill>
                  <a:schemeClr val="dk1"/>
                </a:solidFill>
                <a:latin typeface="Handlee"/>
                <a:ea typeface="Handlee"/>
                <a:cs typeface="Handlee"/>
                <a:sym typeface="Handlee"/>
              </a:rPr>
              <a:t>4. I will always carry my Chromebook with two hands. </a:t>
            </a:r>
            <a:br>
              <a:rPr b="1" lang="en" sz="1600">
                <a:solidFill>
                  <a:schemeClr val="dk1"/>
                </a:solidFill>
                <a:latin typeface="Handlee"/>
                <a:ea typeface="Handlee"/>
                <a:cs typeface="Handlee"/>
                <a:sym typeface="Handlee"/>
              </a:rPr>
            </a:br>
            <a:r>
              <a:rPr b="1" lang="en" sz="1600">
                <a:solidFill>
                  <a:schemeClr val="dk1"/>
                </a:solidFill>
                <a:latin typeface="Handlee"/>
                <a:ea typeface="Handlee"/>
                <a:cs typeface="Handlee"/>
                <a:sym typeface="Handlee"/>
              </a:rPr>
              <a:t>5. I will always use my Chromebook in a safe place (sitting down). </a:t>
            </a:r>
            <a:br>
              <a:rPr b="1" lang="en" sz="1600">
                <a:solidFill>
                  <a:schemeClr val="dk1"/>
                </a:solidFill>
                <a:latin typeface="Handlee"/>
                <a:ea typeface="Handlee"/>
                <a:cs typeface="Handlee"/>
                <a:sym typeface="Handlee"/>
              </a:rPr>
            </a:br>
            <a:r>
              <a:rPr b="1" lang="en" sz="1600">
                <a:solidFill>
                  <a:schemeClr val="dk1"/>
                </a:solidFill>
                <a:latin typeface="Handlee"/>
                <a:ea typeface="Handlee"/>
                <a:cs typeface="Handlee"/>
                <a:sym typeface="Handlee"/>
              </a:rPr>
              <a:t>6. I will keep food and beverages away from my Chromebook since they may cause damage to the device. </a:t>
            </a:r>
            <a:br>
              <a:rPr b="1" lang="en" sz="1600">
                <a:solidFill>
                  <a:schemeClr val="dk1"/>
                </a:solidFill>
                <a:latin typeface="Handlee"/>
                <a:ea typeface="Handlee"/>
                <a:cs typeface="Handlee"/>
                <a:sym typeface="Handlee"/>
              </a:rPr>
            </a:br>
            <a:r>
              <a:rPr b="1" lang="en" sz="1600">
                <a:solidFill>
                  <a:schemeClr val="dk1"/>
                </a:solidFill>
                <a:latin typeface="Handlee"/>
                <a:ea typeface="Handlee"/>
                <a:cs typeface="Handlee"/>
                <a:sym typeface="Handlee"/>
              </a:rPr>
              <a:t>7. I will not disassemble any part of my Chromebook or attempt any repairs. </a:t>
            </a:r>
            <a:br>
              <a:rPr b="1" lang="en" sz="1600">
                <a:solidFill>
                  <a:schemeClr val="dk1"/>
                </a:solidFill>
                <a:latin typeface="Handlee"/>
                <a:ea typeface="Handlee"/>
                <a:cs typeface="Handlee"/>
                <a:sym typeface="Handlee"/>
              </a:rPr>
            </a:br>
            <a:r>
              <a:rPr b="1" lang="en" sz="1600">
                <a:solidFill>
                  <a:schemeClr val="dk1"/>
                </a:solidFill>
                <a:latin typeface="Handlee"/>
                <a:ea typeface="Handlee"/>
                <a:cs typeface="Handlee"/>
                <a:sym typeface="Handlee"/>
              </a:rPr>
              <a:t>8. I will not bang, slam, or hit the Chromebook. </a:t>
            </a:r>
            <a:br>
              <a:rPr b="1" lang="en" sz="1600">
                <a:solidFill>
                  <a:schemeClr val="dk1"/>
                </a:solidFill>
                <a:latin typeface="Handlee"/>
                <a:ea typeface="Handlee"/>
                <a:cs typeface="Handlee"/>
                <a:sym typeface="Handlee"/>
              </a:rPr>
            </a:br>
            <a:r>
              <a:rPr b="1" lang="en" sz="1600">
                <a:solidFill>
                  <a:schemeClr val="dk1"/>
                </a:solidFill>
                <a:latin typeface="Handlee"/>
                <a:ea typeface="Handlee"/>
                <a:cs typeface="Handlee"/>
                <a:sym typeface="Handlee"/>
              </a:rPr>
              <a:t>9. I will use my Chromebook in ways that are educationally appropriate and meet BISD expectations. </a:t>
            </a:r>
            <a:br>
              <a:rPr b="1" lang="en" sz="1600">
                <a:solidFill>
                  <a:schemeClr val="dk1"/>
                </a:solidFill>
                <a:latin typeface="Handlee"/>
                <a:ea typeface="Handlee"/>
                <a:cs typeface="Handlee"/>
                <a:sym typeface="Handlee"/>
              </a:rPr>
            </a:br>
            <a:r>
              <a:rPr b="1" lang="en" sz="1600">
                <a:solidFill>
                  <a:schemeClr val="dk1"/>
                </a:solidFill>
                <a:latin typeface="Handlee"/>
                <a:ea typeface="Handlee"/>
                <a:cs typeface="Handlee"/>
                <a:sym typeface="Handlee"/>
              </a:rPr>
              <a:t>10. I will practice digital responsibility on internet.</a:t>
            </a:r>
            <a:br>
              <a:rPr b="1" lang="en" sz="1600">
                <a:solidFill>
                  <a:schemeClr val="dk1"/>
                </a:solidFill>
                <a:latin typeface="Handlee"/>
                <a:ea typeface="Handlee"/>
                <a:cs typeface="Handlee"/>
                <a:sym typeface="Handlee"/>
              </a:rPr>
            </a:br>
            <a:r>
              <a:rPr b="1" lang="en" sz="1600">
                <a:solidFill>
                  <a:schemeClr val="dk1"/>
                </a:solidFill>
                <a:latin typeface="Handlee"/>
                <a:ea typeface="Handlee"/>
                <a:cs typeface="Handlee"/>
                <a:sym typeface="Handlee"/>
              </a:rPr>
              <a:t>11. I will not place decorations (such as stickers, markers, etc.) on the Chromebook.  </a:t>
            </a:r>
            <a:br>
              <a:rPr b="1" lang="en" sz="1600">
                <a:solidFill>
                  <a:schemeClr val="dk1"/>
                </a:solidFill>
                <a:latin typeface="Handlee"/>
                <a:ea typeface="Handlee"/>
                <a:cs typeface="Handlee"/>
                <a:sym typeface="Handlee"/>
              </a:rPr>
            </a:br>
            <a:r>
              <a:rPr b="1" lang="en" sz="1600">
                <a:solidFill>
                  <a:schemeClr val="dk1"/>
                </a:solidFill>
                <a:latin typeface="Handlee"/>
                <a:ea typeface="Handlee"/>
                <a:cs typeface="Handlee"/>
                <a:sym typeface="Handlee"/>
              </a:rPr>
              <a:t>12. I will not touch another student’s Chromebook. </a:t>
            </a:r>
            <a:br>
              <a:rPr b="1" lang="en" sz="1600">
                <a:solidFill>
                  <a:schemeClr val="dk1"/>
                </a:solidFill>
                <a:latin typeface="Handlee"/>
                <a:ea typeface="Handlee"/>
                <a:cs typeface="Handlee"/>
                <a:sym typeface="Handlee"/>
              </a:rPr>
            </a:br>
            <a:r>
              <a:rPr b="1" lang="en" sz="1600">
                <a:solidFill>
                  <a:schemeClr val="dk1"/>
                </a:solidFill>
                <a:latin typeface="Handlee"/>
                <a:ea typeface="Handlee"/>
                <a:cs typeface="Handlee"/>
                <a:sym typeface="Handlee"/>
              </a:rPr>
              <a:t>13. I will not remove the Chromebook from the classroom. </a:t>
            </a:r>
            <a:br>
              <a:rPr b="1" lang="en" sz="1600">
                <a:solidFill>
                  <a:schemeClr val="dk1"/>
                </a:solidFill>
                <a:latin typeface="Handlee"/>
                <a:ea typeface="Handlee"/>
                <a:cs typeface="Handlee"/>
                <a:sym typeface="Handlee"/>
              </a:rPr>
            </a:br>
            <a:r>
              <a:rPr b="1" lang="en" sz="1600">
                <a:solidFill>
                  <a:schemeClr val="dk1"/>
                </a:solidFill>
                <a:latin typeface="Handlee"/>
                <a:ea typeface="Handlee"/>
                <a:cs typeface="Handlee"/>
                <a:sym typeface="Handlee"/>
              </a:rPr>
              <a:t>14. I will follow the policies outlined in the district’s Acceptable Use Policy. </a:t>
            </a:r>
            <a:br>
              <a:rPr b="1" lang="en" sz="1600">
                <a:solidFill>
                  <a:schemeClr val="dk1"/>
                </a:solidFill>
                <a:latin typeface="Handlee"/>
                <a:ea typeface="Handlee"/>
                <a:cs typeface="Handlee"/>
                <a:sym typeface="Handlee"/>
              </a:rPr>
            </a:br>
            <a:r>
              <a:rPr b="1" lang="en" sz="1600">
                <a:solidFill>
                  <a:schemeClr val="dk1"/>
                </a:solidFill>
                <a:latin typeface="Handlee"/>
                <a:ea typeface="Handlee"/>
                <a:cs typeface="Handlee"/>
                <a:sym typeface="Handlee"/>
              </a:rPr>
              <a:t>15. I will report damage of the Chromebook to my teacher immediately or risk losing my Chromebook privileges.  </a:t>
            </a:r>
            <a:br>
              <a:rPr b="1" lang="en" sz="1600">
                <a:solidFill>
                  <a:schemeClr val="dk1"/>
                </a:solidFill>
                <a:latin typeface="Handlee"/>
                <a:ea typeface="Handlee"/>
                <a:cs typeface="Handlee"/>
                <a:sym typeface="Handlee"/>
              </a:rPr>
            </a:br>
            <a:r>
              <a:rPr b="1" lang="en" sz="1600">
                <a:solidFill>
                  <a:schemeClr val="dk1"/>
                </a:solidFill>
                <a:latin typeface="Handlee"/>
                <a:ea typeface="Handlee"/>
                <a:cs typeface="Handlee"/>
                <a:sym typeface="Handlee"/>
              </a:rPr>
              <a:t>16. I understand that if I cause damage to the Chromebook I will lose Chromebook privileges until the device is repaired or replaced.  </a:t>
            </a:r>
            <a:br>
              <a:rPr b="1" lang="en">
                <a:solidFill>
                  <a:schemeClr val="dk1"/>
                </a:solidFill>
                <a:latin typeface="Handlee"/>
                <a:ea typeface="Handlee"/>
                <a:cs typeface="Handlee"/>
                <a:sym typeface="Handlee"/>
              </a:rPr>
            </a:br>
            <a:endParaRPr b="1">
              <a:solidFill>
                <a:schemeClr val="dk1"/>
              </a:solidFill>
              <a:latin typeface="Handlee"/>
              <a:ea typeface="Handlee"/>
              <a:cs typeface="Handlee"/>
              <a:sym typeface="Handlee"/>
            </a:endParaRPr>
          </a:p>
        </p:txBody>
      </p:sp>
      <p:sp>
        <p:nvSpPr>
          <p:cNvPr id="83" name="Google Shape;83;p15"/>
          <p:cNvSpPr txBox="1"/>
          <p:nvPr/>
        </p:nvSpPr>
        <p:spPr>
          <a:xfrm>
            <a:off x="467850" y="8979950"/>
            <a:ext cx="6836700" cy="523800"/>
          </a:xfrm>
          <a:prstGeom prst="rect">
            <a:avLst/>
          </a:prstGeom>
          <a:noFill/>
          <a:ln>
            <a:noFill/>
          </a:ln>
        </p:spPr>
        <p:txBody>
          <a:bodyPr anchorCtr="0" anchor="t" bIns="91425" lIns="91425" spcFirstLastPara="1" rIns="91425" wrap="square" tIns="91425">
            <a:noAutofit/>
          </a:bodyPr>
          <a:lstStyle/>
          <a:p>
            <a:pPr indent="0" lvl="0" marL="0" marR="914400" rtl="0" algn="ctr">
              <a:spcBef>
                <a:spcPts val="0"/>
              </a:spcBef>
              <a:spcAft>
                <a:spcPts val="0"/>
              </a:spcAft>
              <a:buNone/>
            </a:pPr>
            <a:r>
              <a:rPr b="1" lang="en">
                <a:solidFill>
                  <a:srgbClr val="999999"/>
                </a:solidFill>
                <a:latin typeface="Crushed"/>
                <a:ea typeface="Crushed"/>
                <a:cs typeface="Crushed"/>
                <a:sym typeface="Crushed"/>
              </a:rPr>
              <a:t>Knowledge speaks, but wisdom listens. -Jimi Hendrix</a:t>
            </a:r>
            <a:br>
              <a:rPr b="1" lang="en">
                <a:solidFill>
                  <a:srgbClr val="999999"/>
                </a:solidFill>
                <a:latin typeface="Crushed"/>
                <a:ea typeface="Crushed"/>
                <a:cs typeface="Crushed"/>
                <a:sym typeface="Crushed"/>
              </a:rPr>
            </a:br>
            <a:br>
              <a:rPr b="1" lang="en">
                <a:solidFill>
                  <a:schemeClr val="dk1"/>
                </a:solidFill>
                <a:latin typeface="Handlee"/>
                <a:ea typeface="Handlee"/>
                <a:cs typeface="Handlee"/>
                <a:sym typeface="Handlee"/>
              </a:rPr>
            </a:br>
            <a:endParaRPr b="1">
              <a:solidFill>
                <a:schemeClr val="dk1"/>
              </a:solidFill>
              <a:latin typeface="Handlee"/>
              <a:ea typeface="Handlee"/>
              <a:cs typeface="Handlee"/>
              <a:sym typeface="Handlee"/>
            </a:endParaRPr>
          </a:p>
        </p:txBody>
      </p:sp>
      <p:sp>
        <p:nvSpPr>
          <p:cNvPr id="84" name="Google Shape;84;p15"/>
          <p:cNvSpPr txBox="1"/>
          <p:nvPr/>
        </p:nvSpPr>
        <p:spPr>
          <a:xfrm>
            <a:off x="566700" y="479675"/>
            <a:ext cx="4146600" cy="663900"/>
          </a:xfrm>
          <a:prstGeom prst="rect">
            <a:avLst/>
          </a:prstGeom>
          <a:noFill/>
          <a:ln>
            <a:noFill/>
          </a:ln>
        </p:spPr>
        <p:txBody>
          <a:bodyPr anchorCtr="0" anchor="t" bIns="91425" lIns="91425" spcFirstLastPara="1" rIns="91425" wrap="square" tIns="91425">
            <a:noAutofit/>
          </a:bodyPr>
          <a:lstStyle/>
          <a:p>
            <a:pPr indent="0" lvl="0" marL="0" marR="914400" rtl="0" algn="l">
              <a:spcBef>
                <a:spcPts val="0"/>
              </a:spcBef>
              <a:spcAft>
                <a:spcPts val="0"/>
              </a:spcAft>
              <a:buClr>
                <a:schemeClr val="dk1"/>
              </a:buClr>
              <a:buSzPts val="1100"/>
              <a:buFont typeface="Arial"/>
              <a:buNone/>
            </a:pPr>
            <a:r>
              <a:rPr b="1" lang="en" sz="1800">
                <a:solidFill>
                  <a:schemeClr val="dk1"/>
                </a:solidFill>
                <a:latin typeface="Rochester"/>
                <a:ea typeface="Rochester"/>
                <a:cs typeface="Rochester"/>
                <a:sym typeface="Rochester"/>
              </a:rPr>
              <a:t>Mrs.Whitaker’s</a:t>
            </a:r>
            <a:endParaRPr b="1" sz="1800">
              <a:solidFill>
                <a:schemeClr val="dk1"/>
              </a:solidFill>
              <a:latin typeface="Rochester"/>
              <a:ea typeface="Rochester"/>
              <a:cs typeface="Rochester"/>
              <a:sym typeface="Rochester"/>
            </a:endParaRPr>
          </a:p>
          <a:p>
            <a:pPr indent="0" lvl="0" marL="0" marR="914400" rtl="0" algn="l">
              <a:spcBef>
                <a:spcPts val="0"/>
              </a:spcBef>
              <a:spcAft>
                <a:spcPts val="0"/>
              </a:spcAft>
              <a:buClr>
                <a:schemeClr val="dk1"/>
              </a:buClr>
              <a:buSzPts val="1100"/>
              <a:buFont typeface="Arial"/>
              <a:buNone/>
            </a:pPr>
            <a:r>
              <a:rPr b="1" lang="en" sz="2600">
                <a:solidFill>
                  <a:schemeClr val="dk1"/>
                </a:solidFill>
                <a:latin typeface="Crushed"/>
                <a:ea typeface="Crushed"/>
                <a:cs typeface="Crushed"/>
                <a:sym typeface="Crushed"/>
              </a:rPr>
              <a:t>7th Grade English</a:t>
            </a:r>
            <a:endParaRPr b="1" sz="2600">
              <a:solidFill>
                <a:schemeClr val="dk1"/>
              </a:solidFill>
              <a:latin typeface="Crushed"/>
              <a:ea typeface="Crushed"/>
              <a:cs typeface="Crushed"/>
              <a:sym typeface="Crushed"/>
            </a:endParaRPr>
          </a:p>
          <a:p>
            <a:pPr indent="0" lvl="0" marL="514350" marR="914400" rtl="0" algn="ctr">
              <a:spcBef>
                <a:spcPts val="0"/>
              </a:spcBef>
              <a:spcAft>
                <a:spcPts val="0"/>
              </a:spcAft>
              <a:buClr>
                <a:schemeClr val="dk1"/>
              </a:buClr>
              <a:buSzPts val="1100"/>
              <a:buFont typeface="Arial"/>
              <a:buNone/>
            </a:pPr>
            <a:r>
              <a:t/>
            </a:r>
            <a:endParaRPr b="1" sz="1800">
              <a:solidFill>
                <a:schemeClr val="dk1"/>
              </a:solidFill>
              <a:latin typeface="Rochester"/>
              <a:ea typeface="Rochester"/>
              <a:cs typeface="Rochester"/>
              <a:sym typeface="Rochester"/>
            </a:endParaRPr>
          </a:p>
          <a:p>
            <a:pPr indent="0" lvl="0" marL="0" rtl="0" algn="ctr">
              <a:spcBef>
                <a:spcPts val="0"/>
              </a:spcBef>
              <a:spcAft>
                <a:spcPts val="0"/>
              </a:spcAft>
              <a:buNone/>
            </a:pPr>
            <a:r>
              <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88" name="Shape 88"/>
        <p:cNvGrpSpPr/>
        <p:nvPr/>
      </p:nvGrpSpPr>
      <p:grpSpPr>
        <a:xfrm>
          <a:off x="0" y="0"/>
          <a:ext cx="0" cy="0"/>
          <a:chOff x="0" y="0"/>
          <a:chExt cx="0" cy="0"/>
        </a:xfrm>
      </p:grpSpPr>
      <p:sp>
        <p:nvSpPr>
          <p:cNvPr id="89" name="Google Shape;89;p16"/>
          <p:cNvSpPr txBox="1"/>
          <p:nvPr/>
        </p:nvSpPr>
        <p:spPr>
          <a:xfrm>
            <a:off x="1066800" y="1703125"/>
            <a:ext cx="1076400" cy="247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6"/>
          <p:cNvSpPr txBox="1"/>
          <p:nvPr/>
        </p:nvSpPr>
        <p:spPr>
          <a:xfrm>
            <a:off x="486300" y="479675"/>
            <a:ext cx="4227000" cy="663900"/>
          </a:xfrm>
          <a:prstGeom prst="rect">
            <a:avLst/>
          </a:prstGeom>
          <a:noFill/>
          <a:ln>
            <a:noFill/>
          </a:ln>
        </p:spPr>
        <p:txBody>
          <a:bodyPr anchorCtr="0" anchor="t" bIns="91425" lIns="91425" spcFirstLastPara="1" rIns="91425" wrap="square" tIns="91425">
            <a:noAutofit/>
          </a:bodyPr>
          <a:lstStyle/>
          <a:p>
            <a:pPr indent="0" lvl="0" marL="0" marR="914400" rtl="0" algn="l">
              <a:spcBef>
                <a:spcPts val="0"/>
              </a:spcBef>
              <a:spcAft>
                <a:spcPts val="0"/>
              </a:spcAft>
              <a:buClr>
                <a:schemeClr val="dk1"/>
              </a:buClr>
              <a:buSzPts val="1100"/>
              <a:buFont typeface="Arial"/>
              <a:buNone/>
            </a:pPr>
            <a:r>
              <a:rPr b="1" lang="en" sz="1800">
                <a:solidFill>
                  <a:schemeClr val="dk1"/>
                </a:solidFill>
                <a:latin typeface="Rochester"/>
                <a:ea typeface="Rochester"/>
                <a:cs typeface="Rochester"/>
                <a:sym typeface="Rochester"/>
              </a:rPr>
              <a:t>Mrs.Whitaker’s</a:t>
            </a:r>
            <a:endParaRPr b="1" sz="1800">
              <a:solidFill>
                <a:schemeClr val="dk1"/>
              </a:solidFill>
              <a:latin typeface="Rochester"/>
              <a:ea typeface="Rochester"/>
              <a:cs typeface="Rochester"/>
              <a:sym typeface="Rochester"/>
            </a:endParaRPr>
          </a:p>
          <a:p>
            <a:pPr indent="0" lvl="0" marL="0" marR="914400" rtl="0" algn="l">
              <a:spcBef>
                <a:spcPts val="0"/>
              </a:spcBef>
              <a:spcAft>
                <a:spcPts val="0"/>
              </a:spcAft>
              <a:buClr>
                <a:schemeClr val="dk1"/>
              </a:buClr>
              <a:buSzPts val="1100"/>
              <a:buFont typeface="Arial"/>
              <a:buNone/>
            </a:pPr>
            <a:r>
              <a:rPr b="1" lang="en" sz="2600">
                <a:solidFill>
                  <a:schemeClr val="dk1"/>
                </a:solidFill>
                <a:latin typeface="Crushed"/>
                <a:ea typeface="Crushed"/>
                <a:cs typeface="Crushed"/>
                <a:sym typeface="Crushed"/>
              </a:rPr>
              <a:t>7th Grade English</a:t>
            </a:r>
            <a:endParaRPr b="1" sz="2600">
              <a:solidFill>
                <a:schemeClr val="dk1"/>
              </a:solidFill>
              <a:latin typeface="Crushed"/>
              <a:ea typeface="Crushed"/>
              <a:cs typeface="Crushed"/>
              <a:sym typeface="Crushed"/>
            </a:endParaRPr>
          </a:p>
          <a:p>
            <a:pPr indent="0" lvl="0" marL="514350" marR="914400" rtl="0" algn="ctr">
              <a:spcBef>
                <a:spcPts val="0"/>
              </a:spcBef>
              <a:spcAft>
                <a:spcPts val="0"/>
              </a:spcAft>
              <a:buClr>
                <a:schemeClr val="dk1"/>
              </a:buClr>
              <a:buSzPts val="1100"/>
              <a:buFont typeface="Arial"/>
              <a:buNone/>
            </a:pPr>
            <a:r>
              <a:t/>
            </a:r>
            <a:endParaRPr b="1" sz="1800">
              <a:solidFill>
                <a:schemeClr val="dk1"/>
              </a:solidFill>
              <a:latin typeface="Rochester"/>
              <a:ea typeface="Rochester"/>
              <a:cs typeface="Rochester"/>
              <a:sym typeface="Rochester"/>
            </a:endParaRPr>
          </a:p>
          <a:p>
            <a:pPr indent="0" lvl="0" marL="0" rtl="0" algn="ctr">
              <a:spcBef>
                <a:spcPts val="0"/>
              </a:spcBef>
              <a:spcAft>
                <a:spcPts val="0"/>
              </a:spcAft>
              <a:buNone/>
            </a:pPr>
            <a:r>
              <a:t/>
            </a:r>
            <a:endParaRPr sz="1800"/>
          </a:p>
        </p:txBody>
      </p:sp>
      <p:sp>
        <p:nvSpPr>
          <p:cNvPr id="91" name="Google Shape;91;p16"/>
          <p:cNvSpPr txBox="1"/>
          <p:nvPr/>
        </p:nvSpPr>
        <p:spPr>
          <a:xfrm>
            <a:off x="486300" y="1512975"/>
            <a:ext cx="6799800" cy="6009900"/>
          </a:xfrm>
          <a:prstGeom prst="rect">
            <a:avLst/>
          </a:prstGeom>
          <a:noFill/>
          <a:ln>
            <a:noFill/>
          </a:ln>
        </p:spPr>
        <p:txBody>
          <a:bodyPr anchorCtr="0" anchor="t" bIns="91425" lIns="91425" spcFirstLastPara="1" rIns="91425" wrap="square" tIns="91425">
            <a:noAutofit/>
          </a:bodyPr>
          <a:lstStyle/>
          <a:p>
            <a:pPr indent="0" lvl="0" marL="0" marR="914400" rtl="0" algn="l">
              <a:lnSpc>
                <a:spcPct val="115000"/>
              </a:lnSpc>
              <a:spcBef>
                <a:spcPts val="0"/>
              </a:spcBef>
              <a:spcAft>
                <a:spcPts val="0"/>
              </a:spcAft>
              <a:buNone/>
            </a:pPr>
            <a:r>
              <a:rPr b="1" lang="en" sz="1800" u="sng">
                <a:solidFill>
                  <a:schemeClr val="dk1"/>
                </a:solidFill>
                <a:latin typeface="Rochester"/>
                <a:ea typeface="Rochester"/>
                <a:cs typeface="Rochester"/>
                <a:sym typeface="Rochester"/>
              </a:rPr>
              <a:t>Guidelines for Success and Course Syllabus Signature Page </a:t>
            </a:r>
            <a:br>
              <a:rPr b="1" lang="en" sz="1800" u="sng">
                <a:solidFill>
                  <a:schemeClr val="dk1"/>
                </a:solidFill>
                <a:latin typeface="Rochester"/>
                <a:ea typeface="Rochester"/>
                <a:cs typeface="Rochester"/>
                <a:sym typeface="Rochester"/>
              </a:rPr>
            </a:br>
            <a:br>
              <a:rPr b="1" lang="en" sz="1800" u="sng">
                <a:solidFill>
                  <a:schemeClr val="dk1"/>
                </a:solidFill>
                <a:latin typeface="Rochester"/>
                <a:ea typeface="Rochester"/>
                <a:cs typeface="Rochester"/>
                <a:sym typeface="Rochester"/>
              </a:rPr>
            </a:br>
            <a:r>
              <a:rPr b="1" lang="en" sz="1800">
                <a:solidFill>
                  <a:schemeClr val="dk1"/>
                </a:solidFill>
                <a:latin typeface="Rochester"/>
                <a:ea typeface="Rochester"/>
                <a:cs typeface="Rochester"/>
                <a:sym typeface="Rochester"/>
              </a:rPr>
              <a:t>By signing this page, you and your parent acknowledge that both of you have read, understand, and intend to abide by the Guidelines for Success and the course syllabus established by Mrs. Whitaker for 7th grade English.</a:t>
            </a:r>
            <a:br>
              <a:rPr b="1" lang="en" sz="1800" u="sng">
                <a:solidFill>
                  <a:schemeClr val="dk1"/>
                </a:solidFill>
                <a:latin typeface="Rochester"/>
                <a:ea typeface="Rochester"/>
                <a:cs typeface="Rochester"/>
                <a:sym typeface="Rochester"/>
              </a:rPr>
            </a:br>
            <a:br>
              <a:rPr b="1" lang="en" sz="1800" u="sng">
                <a:solidFill>
                  <a:schemeClr val="dk1"/>
                </a:solidFill>
                <a:latin typeface="Rochester"/>
                <a:ea typeface="Rochester"/>
                <a:cs typeface="Rochester"/>
                <a:sym typeface="Rochester"/>
              </a:rPr>
            </a:br>
            <a:br>
              <a:rPr b="1" lang="en" sz="1800" u="sng">
                <a:solidFill>
                  <a:schemeClr val="dk1"/>
                </a:solidFill>
                <a:latin typeface="Rochester"/>
                <a:ea typeface="Rochester"/>
                <a:cs typeface="Rochester"/>
                <a:sym typeface="Rochester"/>
              </a:rPr>
            </a:br>
            <a:r>
              <a:rPr b="1" lang="en" sz="1800" u="sng">
                <a:solidFill>
                  <a:schemeClr val="dk1"/>
                </a:solidFill>
                <a:latin typeface="Rochester"/>
                <a:ea typeface="Rochester"/>
                <a:cs typeface="Rochester"/>
                <a:sym typeface="Rochester"/>
              </a:rPr>
              <a:t>Student Signature and class period: </a:t>
            </a:r>
            <a:br>
              <a:rPr b="1" lang="en" sz="1800" u="sng">
                <a:solidFill>
                  <a:schemeClr val="dk1"/>
                </a:solidFill>
                <a:latin typeface="Rochester"/>
                <a:ea typeface="Rochester"/>
                <a:cs typeface="Rochester"/>
                <a:sym typeface="Rochester"/>
              </a:rPr>
            </a:br>
            <a:br>
              <a:rPr b="1" lang="en" sz="1800" u="sng">
                <a:solidFill>
                  <a:schemeClr val="dk1"/>
                </a:solidFill>
                <a:latin typeface="Rochester"/>
                <a:ea typeface="Rochester"/>
                <a:cs typeface="Rochester"/>
                <a:sym typeface="Rochester"/>
              </a:rPr>
            </a:br>
            <a:r>
              <a:rPr b="1" lang="en" sz="1800">
                <a:solidFill>
                  <a:schemeClr val="dk1"/>
                </a:solidFill>
                <a:latin typeface="Rochester"/>
                <a:ea typeface="Rochester"/>
                <a:cs typeface="Rochester"/>
                <a:sym typeface="Rochester"/>
              </a:rPr>
              <a:t>__________________________________________________</a:t>
            </a:r>
            <a:br>
              <a:rPr b="1" lang="en" sz="1800" u="sng">
                <a:solidFill>
                  <a:schemeClr val="dk1"/>
                </a:solidFill>
                <a:latin typeface="Rochester"/>
                <a:ea typeface="Rochester"/>
                <a:cs typeface="Rochester"/>
                <a:sym typeface="Rochester"/>
              </a:rPr>
            </a:br>
            <a:br>
              <a:rPr b="1" lang="en" sz="1800" u="sng">
                <a:solidFill>
                  <a:schemeClr val="dk1"/>
                </a:solidFill>
                <a:latin typeface="Rochester"/>
                <a:ea typeface="Rochester"/>
                <a:cs typeface="Rochester"/>
                <a:sym typeface="Rochester"/>
              </a:rPr>
            </a:br>
            <a:r>
              <a:rPr b="1" lang="en" sz="1800" u="sng">
                <a:solidFill>
                  <a:schemeClr val="dk1"/>
                </a:solidFill>
                <a:latin typeface="Rochester"/>
                <a:ea typeface="Rochester"/>
                <a:cs typeface="Rochester"/>
                <a:sym typeface="Rochester"/>
              </a:rPr>
              <a:t>Parent Signature and date</a:t>
            </a:r>
            <a:r>
              <a:rPr b="1" lang="en" sz="1800" u="sng">
                <a:solidFill>
                  <a:schemeClr val="dk1"/>
                </a:solidFill>
                <a:latin typeface="Rochester"/>
                <a:ea typeface="Rochester"/>
                <a:cs typeface="Rochester"/>
                <a:sym typeface="Rochester"/>
              </a:rPr>
              <a:t>: </a:t>
            </a:r>
            <a:br>
              <a:rPr b="1" lang="en" sz="1800" u="sng">
                <a:solidFill>
                  <a:schemeClr val="dk1"/>
                </a:solidFill>
                <a:latin typeface="Rochester"/>
                <a:ea typeface="Rochester"/>
                <a:cs typeface="Rochester"/>
                <a:sym typeface="Rochester"/>
              </a:rPr>
            </a:br>
            <a:br>
              <a:rPr b="1" lang="en" sz="1800" u="sng">
                <a:solidFill>
                  <a:schemeClr val="dk1"/>
                </a:solidFill>
                <a:latin typeface="Rochester"/>
                <a:ea typeface="Rochester"/>
                <a:cs typeface="Rochester"/>
                <a:sym typeface="Rochester"/>
              </a:rPr>
            </a:br>
            <a:r>
              <a:rPr b="1" lang="en" sz="1800">
                <a:solidFill>
                  <a:schemeClr val="dk1"/>
                </a:solidFill>
                <a:latin typeface="Rochester"/>
                <a:ea typeface="Rochester"/>
                <a:cs typeface="Rochester"/>
                <a:sym typeface="Rochester"/>
              </a:rPr>
              <a:t>__________________________________________________</a:t>
            </a:r>
            <a:br>
              <a:rPr b="1" lang="en" sz="1800" u="sng">
                <a:solidFill>
                  <a:schemeClr val="dk1"/>
                </a:solidFill>
                <a:latin typeface="Rochester"/>
                <a:ea typeface="Rochester"/>
                <a:cs typeface="Rochester"/>
                <a:sym typeface="Rochester"/>
              </a:rPr>
            </a:br>
            <a:br>
              <a:rPr b="1" lang="en" sz="1800" u="sng">
                <a:solidFill>
                  <a:schemeClr val="dk1"/>
                </a:solidFill>
                <a:latin typeface="Rochester"/>
                <a:ea typeface="Rochester"/>
                <a:cs typeface="Rochester"/>
                <a:sym typeface="Rochester"/>
              </a:rPr>
            </a:br>
            <a:r>
              <a:rPr b="1" lang="en" sz="1600">
                <a:solidFill>
                  <a:schemeClr val="dk1"/>
                </a:solidFill>
                <a:latin typeface="Rochester"/>
                <a:ea typeface="Rochester"/>
                <a:cs typeface="Rochester"/>
                <a:sym typeface="Rochester"/>
              </a:rPr>
              <a:t>Please note that I follow and adhere to each policy outlined in the Student Planner.</a:t>
            </a:r>
            <a:br>
              <a:rPr b="1" lang="en" sz="1800" u="sng">
                <a:solidFill>
                  <a:schemeClr val="dk1"/>
                </a:solidFill>
                <a:latin typeface="Rochester"/>
                <a:ea typeface="Rochester"/>
                <a:cs typeface="Rochester"/>
                <a:sym typeface="Rochester"/>
              </a:rPr>
            </a:br>
            <a:r>
              <a:rPr b="1" lang="en" sz="1800" u="sng">
                <a:solidFill>
                  <a:schemeClr val="dk1"/>
                </a:solidFill>
                <a:latin typeface="Rochester"/>
                <a:ea typeface="Rochester"/>
                <a:cs typeface="Rochester"/>
                <a:sym typeface="Rochester"/>
              </a:rPr>
              <a:t>	</a:t>
            </a:r>
            <a:endParaRPr b="1">
              <a:solidFill>
                <a:schemeClr val="dk1"/>
              </a:solidFill>
              <a:latin typeface="Handlee"/>
              <a:ea typeface="Handlee"/>
              <a:cs typeface="Handlee"/>
              <a:sym typeface="Handlee"/>
            </a:endParaRPr>
          </a:p>
        </p:txBody>
      </p:sp>
      <p:sp>
        <p:nvSpPr>
          <p:cNvPr id="92" name="Google Shape;92;p16"/>
          <p:cNvSpPr txBox="1"/>
          <p:nvPr/>
        </p:nvSpPr>
        <p:spPr>
          <a:xfrm>
            <a:off x="467850" y="8979950"/>
            <a:ext cx="6836700" cy="523800"/>
          </a:xfrm>
          <a:prstGeom prst="rect">
            <a:avLst/>
          </a:prstGeom>
          <a:noFill/>
          <a:ln>
            <a:noFill/>
          </a:ln>
        </p:spPr>
        <p:txBody>
          <a:bodyPr anchorCtr="0" anchor="t" bIns="91425" lIns="91425" spcFirstLastPara="1" rIns="91425" wrap="square" tIns="91425">
            <a:noAutofit/>
          </a:bodyPr>
          <a:lstStyle/>
          <a:p>
            <a:pPr indent="0" lvl="0" marL="0" marR="914400" rtl="0" algn="ctr">
              <a:spcBef>
                <a:spcPts val="0"/>
              </a:spcBef>
              <a:spcAft>
                <a:spcPts val="0"/>
              </a:spcAft>
              <a:buNone/>
            </a:pPr>
            <a:r>
              <a:rPr b="1" lang="en">
                <a:solidFill>
                  <a:srgbClr val="999999"/>
                </a:solidFill>
                <a:latin typeface="Crushed"/>
                <a:ea typeface="Crushed"/>
                <a:cs typeface="Crushed"/>
                <a:sym typeface="Crushed"/>
              </a:rPr>
              <a:t>Strive not to be a success, but rather to be of value. –Albert Einstein</a:t>
            </a:r>
            <a:br>
              <a:rPr b="1" lang="en">
                <a:solidFill>
                  <a:schemeClr val="dk1"/>
                </a:solidFill>
                <a:latin typeface="Handlee"/>
                <a:ea typeface="Handlee"/>
                <a:cs typeface="Handlee"/>
                <a:sym typeface="Handlee"/>
              </a:rPr>
            </a:br>
            <a:endParaRPr b="1">
              <a:solidFill>
                <a:schemeClr val="dk1"/>
              </a:solidFill>
              <a:latin typeface="Handlee"/>
              <a:ea typeface="Handlee"/>
              <a:cs typeface="Handlee"/>
              <a:sym typeface="Handlee"/>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