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Lst>
  <p:sldSz cy="10058400" cx="7772400"/>
  <p:notesSz cx="6858000" cy="9144000"/>
  <p:embeddedFontLst>
    <p:embeddedFont>
      <p:font typeface="Cookie"/>
      <p:regular r:id="rId8"/>
    </p:embeddedFont>
    <p:embeddedFont>
      <p:font typeface="Cabin Sketch"/>
      <p:regular r:id="rId9"/>
      <p:bold r:id="rId10"/>
    </p:embeddedFont>
    <p:embeddedFont>
      <p:font typeface="Corsiva"/>
      <p:regular r:id="rId11"/>
      <p:bold r:id="rId12"/>
      <p:italic r:id="rId13"/>
      <p:boldItalic r:id="rId14"/>
    </p:embeddedFont>
    <p:embeddedFont>
      <p:font typeface="Libre Franklin"/>
      <p:regular r:id="rId15"/>
      <p:bold r:id="rId16"/>
      <p:italic r:id="rId17"/>
      <p:boldItalic r:id="rId18"/>
    </p:embeddedFont>
    <p:embeddedFont>
      <p:font typeface="Cabin"/>
      <p:regular r:id="rId19"/>
      <p:bold r:id="rId20"/>
      <p:italic r:id="rId21"/>
      <p:boldItalic r:id="rId22"/>
    </p:embeddedFont>
    <p:embeddedFont>
      <p:font typeface="Libre Franklin ExtraLight"/>
      <p:regular r:id="rId23"/>
      <p:bold r:id="rId24"/>
      <p:italic r:id="rId25"/>
      <p:boldItalic r:id="rId26"/>
    </p:embeddedFont>
    <p:embeddedFont>
      <p:font typeface="Libre Franklin ExtraBold"/>
      <p:bold r:id="rId27"/>
      <p:boldItalic r:id="rId28"/>
    </p:embeddedFont>
    <p:embeddedFont>
      <p:font typeface="Libre Franklin Thin"/>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abin-bold.fntdata"/><Relationship Id="rId22" Type="http://schemas.openxmlformats.org/officeDocument/2006/relationships/font" Target="fonts/Cabin-boldItalic.fntdata"/><Relationship Id="rId21" Type="http://schemas.openxmlformats.org/officeDocument/2006/relationships/font" Target="fonts/Cabin-italic.fntdata"/><Relationship Id="rId24" Type="http://schemas.openxmlformats.org/officeDocument/2006/relationships/font" Target="fonts/LibreFranklinExtraLight-bold.fntdata"/><Relationship Id="rId23" Type="http://schemas.openxmlformats.org/officeDocument/2006/relationships/font" Target="fonts/LibreFranklinExtra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CabinSketch-regular.fntdata"/><Relationship Id="rId26" Type="http://schemas.openxmlformats.org/officeDocument/2006/relationships/font" Target="fonts/LibreFranklinExtraLight-boldItalic.fntdata"/><Relationship Id="rId25" Type="http://schemas.openxmlformats.org/officeDocument/2006/relationships/font" Target="fonts/LibreFranklinExtraLight-italic.fntdata"/><Relationship Id="rId28" Type="http://schemas.openxmlformats.org/officeDocument/2006/relationships/font" Target="fonts/LibreFranklinExtraBold-boldItalic.fntdata"/><Relationship Id="rId27" Type="http://schemas.openxmlformats.org/officeDocument/2006/relationships/font" Target="fonts/LibreFranklinExtraBold-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ibreFranklinThin-regular.fntdata"/><Relationship Id="rId7" Type="http://schemas.openxmlformats.org/officeDocument/2006/relationships/slide" Target="slides/slide3.xml"/><Relationship Id="rId8" Type="http://schemas.openxmlformats.org/officeDocument/2006/relationships/font" Target="fonts/Cookie-regular.fntdata"/><Relationship Id="rId31" Type="http://schemas.openxmlformats.org/officeDocument/2006/relationships/font" Target="fonts/LibreFranklinThin-italic.fntdata"/><Relationship Id="rId30" Type="http://schemas.openxmlformats.org/officeDocument/2006/relationships/font" Target="fonts/LibreFranklinThin-bold.fntdata"/><Relationship Id="rId11" Type="http://schemas.openxmlformats.org/officeDocument/2006/relationships/font" Target="fonts/Corsiva-regular.fntdata"/><Relationship Id="rId10" Type="http://schemas.openxmlformats.org/officeDocument/2006/relationships/font" Target="fonts/CabinSketch-bold.fntdata"/><Relationship Id="rId32" Type="http://schemas.openxmlformats.org/officeDocument/2006/relationships/font" Target="fonts/LibreFranklinThin-boldItalic.fntdata"/><Relationship Id="rId13" Type="http://schemas.openxmlformats.org/officeDocument/2006/relationships/font" Target="fonts/Corsiva-italic.fntdata"/><Relationship Id="rId12" Type="http://schemas.openxmlformats.org/officeDocument/2006/relationships/font" Target="fonts/Corsiva-bold.fntdata"/><Relationship Id="rId15" Type="http://schemas.openxmlformats.org/officeDocument/2006/relationships/font" Target="fonts/LibreFranklin-regular.fntdata"/><Relationship Id="rId14" Type="http://schemas.openxmlformats.org/officeDocument/2006/relationships/font" Target="fonts/Corsiva-boldItalic.fntdata"/><Relationship Id="rId17" Type="http://schemas.openxmlformats.org/officeDocument/2006/relationships/font" Target="fonts/LibreFranklin-italic.fntdata"/><Relationship Id="rId16" Type="http://schemas.openxmlformats.org/officeDocument/2006/relationships/font" Target="fonts/LibreFranklin-bold.fntdata"/><Relationship Id="rId19" Type="http://schemas.openxmlformats.org/officeDocument/2006/relationships/font" Target="fonts/Cabin-regular.fntdata"/><Relationship Id="rId18" Type="http://schemas.openxmlformats.org/officeDocument/2006/relationships/font" Target="fonts/LibreFranklin-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p:nvPr>
            <p:ph idx="2" type="sldImg"/>
          </p:nvPr>
        </p:nvSpPr>
        <p:spPr>
          <a:xfrm>
            <a:off x="2236788" y="1143000"/>
            <a:ext cx="23844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582930" y="1646133"/>
            <a:ext cx="6606540" cy="3501813"/>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971550" y="5282989"/>
            <a:ext cx="5829300" cy="2428451"/>
          </a:xfrm>
          <a:prstGeom prst="rect">
            <a:avLst/>
          </a:prstGeom>
          <a:noFill/>
          <a:ln>
            <a:noFill/>
          </a:ln>
        </p:spPr>
        <p:txBody>
          <a:bodyPr anchorCtr="0" anchor="t" bIns="45700" lIns="91425" spcFirstLastPara="1" rIns="91425" wrap="square" tIns="45700">
            <a:no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p:txBody>
      </p:sp>
      <p:sp>
        <p:nvSpPr>
          <p:cNvPr id="18" name="Google Shape;18;p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695219" y="2516718"/>
            <a:ext cx="6381962" cy="670369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75" name="Google Shape;75;p1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2138071" y="3959569"/>
            <a:ext cx="8524029" cy="167592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262353" y="2332223"/>
            <a:ext cx="8524029" cy="4930616"/>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81" name="Google Shape;81;p12"/>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24" name="Google Shape;24;p3"/>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530305" y="2507618"/>
            <a:ext cx="6703695" cy="418401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530305" y="6731215"/>
            <a:ext cx="6703695" cy="220027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sz="2040">
                <a:solidFill>
                  <a:schemeClr val="dk1"/>
                </a:solidFill>
              </a:defRPr>
            </a:lvl1pPr>
            <a:lvl2pPr indent="-228600" lvl="1" marL="914400" algn="l">
              <a:lnSpc>
                <a:spcPct val="90000"/>
              </a:lnSpc>
              <a:spcBef>
                <a:spcPts val="425"/>
              </a:spcBef>
              <a:spcAft>
                <a:spcPts val="0"/>
              </a:spcAft>
              <a:buClr>
                <a:srgbClr val="888888"/>
              </a:buClr>
              <a:buSzPts val="1700"/>
              <a:buNone/>
              <a:defRPr sz="1700">
                <a:solidFill>
                  <a:srgbClr val="888888"/>
                </a:solidFill>
              </a:defRPr>
            </a:lvl2pPr>
            <a:lvl3pPr indent="-228600" lvl="2" marL="1371600" algn="l">
              <a:lnSpc>
                <a:spcPct val="90000"/>
              </a:lnSpc>
              <a:spcBef>
                <a:spcPts val="425"/>
              </a:spcBef>
              <a:spcAft>
                <a:spcPts val="0"/>
              </a:spcAft>
              <a:buClr>
                <a:srgbClr val="888888"/>
              </a:buClr>
              <a:buSzPts val="1530"/>
              <a:buNone/>
              <a:defRPr sz="1530">
                <a:solidFill>
                  <a:srgbClr val="888888"/>
                </a:solidFill>
              </a:defRPr>
            </a:lvl3pPr>
            <a:lvl4pPr indent="-228600" lvl="3" marL="1828800" algn="l">
              <a:lnSpc>
                <a:spcPct val="90000"/>
              </a:lnSpc>
              <a:spcBef>
                <a:spcPts val="425"/>
              </a:spcBef>
              <a:spcAft>
                <a:spcPts val="0"/>
              </a:spcAft>
              <a:buClr>
                <a:srgbClr val="888888"/>
              </a:buClr>
              <a:buSzPts val="1360"/>
              <a:buNone/>
              <a:defRPr sz="1360">
                <a:solidFill>
                  <a:srgbClr val="888888"/>
                </a:solidFill>
              </a:defRPr>
            </a:lvl4pPr>
            <a:lvl5pPr indent="-228600" lvl="4" marL="2286000" algn="l">
              <a:lnSpc>
                <a:spcPct val="90000"/>
              </a:lnSpc>
              <a:spcBef>
                <a:spcPts val="425"/>
              </a:spcBef>
              <a:spcAft>
                <a:spcPts val="0"/>
              </a:spcAft>
              <a:buClr>
                <a:srgbClr val="888888"/>
              </a:buClr>
              <a:buSzPts val="1360"/>
              <a:buNone/>
              <a:defRPr sz="1360">
                <a:solidFill>
                  <a:srgbClr val="888888"/>
                </a:solidFill>
              </a:defRPr>
            </a:lvl5pPr>
            <a:lvl6pPr indent="-228600" lvl="5" marL="2743200" algn="l">
              <a:lnSpc>
                <a:spcPct val="90000"/>
              </a:lnSpc>
              <a:spcBef>
                <a:spcPts val="425"/>
              </a:spcBef>
              <a:spcAft>
                <a:spcPts val="0"/>
              </a:spcAft>
              <a:buClr>
                <a:srgbClr val="888888"/>
              </a:buClr>
              <a:buSzPts val="1360"/>
              <a:buNone/>
              <a:defRPr sz="1360">
                <a:solidFill>
                  <a:srgbClr val="888888"/>
                </a:solidFill>
              </a:defRPr>
            </a:lvl6pPr>
            <a:lvl7pPr indent="-228600" lvl="6" marL="3200400" algn="l">
              <a:lnSpc>
                <a:spcPct val="90000"/>
              </a:lnSpc>
              <a:spcBef>
                <a:spcPts val="425"/>
              </a:spcBef>
              <a:spcAft>
                <a:spcPts val="0"/>
              </a:spcAft>
              <a:buClr>
                <a:srgbClr val="888888"/>
              </a:buClr>
              <a:buSzPts val="1360"/>
              <a:buNone/>
              <a:defRPr sz="1360">
                <a:solidFill>
                  <a:srgbClr val="888888"/>
                </a:solidFill>
              </a:defRPr>
            </a:lvl7pPr>
            <a:lvl8pPr indent="-228600" lvl="7" marL="3657600" algn="l">
              <a:lnSpc>
                <a:spcPct val="90000"/>
              </a:lnSpc>
              <a:spcBef>
                <a:spcPts val="425"/>
              </a:spcBef>
              <a:spcAft>
                <a:spcPts val="0"/>
              </a:spcAft>
              <a:buClr>
                <a:srgbClr val="888888"/>
              </a:buClr>
              <a:buSzPts val="1360"/>
              <a:buNone/>
              <a:defRPr sz="1360">
                <a:solidFill>
                  <a:srgbClr val="888888"/>
                </a:solidFill>
              </a:defRPr>
            </a:lvl8pPr>
            <a:lvl9pPr indent="-228600" lvl="8" marL="4114800" algn="l">
              <a:lnSpc>
                <a:spcPct val="90000"/>
              </a:lnSpc>
              <a:spcBef>
                <a:spcPts val="425"/>
              </a:spcBef>
              <a:spcAft>
                <a:spcPts val="0"/>
              </a:spcAft>
              <a:buClr>
                <a:srgbClr val="888888"/>
              </a:buClr>
              <a:buSzPts val="1360"/>
              <a:buNone/>
              <a:defRPr sz="1360">
                <a:solidFill>
                  <a:srgbClr val="888888"/>
                </a:solidFill>
              </a:defRPr>
            </a:lvl9pPr>
          </a:lstStyle>
          <a:p/>
        </p:txBody>
      </p:sp>
      <p:sp>
        <p:nvSpPr>
          <p:cNvPr id="30" name="Google Shape;30;p4"/>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534353" y="2677584"/>
            <a:ext cx="3303270"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6" name="Google Shape;36;p5"/>
          <p:cNvSpPr txBox="1"/>
          <p:nvPr>
            <p:ph idx="2" type="body"/>
          </p:nvPr>
        </p:nvSpPr>
        <p:spPr>
          <a:xfrm>
            <a:off x="3934778" y="2677584"/>
            <a:ext cx="3303270" cy="63819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37" name="Google Shape;37;p5"/>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535365"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535366" y="2465706"/>
            <a:ext cx="3288089" cy="120840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3" name="Google Shape;43;p6"/>
          <p:cNvSpPr txBox="1"/>
          <p:nvPr>
            <p:ph idx="2" type="body"/>
          </p:nvPr>
        </p:nvSpPr>
        <p:spPr>
          <a:xfrm>
            <a:off x="535366" y="3674110"/>
            <a:ext cx="3288089" cy="54040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4" name="Google Shape;44;p6"/>
          <p:cNvSpPr txBox="1"/>
          <p:nvPr>
            <p:ph idx="3" type="body"/>
          </p:nvPr>
        </p:nvSpPr>
        <p:spPr>
          <a:xfrm>
            <a:off x="3934778" y="2465706"/>
            <a:ext cx="3304282" cy="1208404"/>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850"/>
              </a:spcBef>
              <a:spcAft>
                <a:spcPts val="0"/>
              </a:spcAft>
              <a:buClr>
                <a:schemeClr val="dk1"/>
              </a:buClr>
              <a:buSzPts val="2040"/>
              <a:buNone/>
              <a:defRPr b="1" sz="2040"/>
            </a:lvl1pPr>
            <a:lvl2pPr indent="-228600" lvl="1" marL="914400" algn="l">
              <a:lnSpc>
                <a:spcPct val="90000"/>
              </a:lnSpc>
              <a:spcBef>
                <a:spcPts val="425"/>
              </a:spcBef>
              <a:spcAft>
                <a:spcPts val="0"/>
              </a:spcAft>
              <a:buClr>
                <a:schemeClr val="dk1"/>
              </a:buClr>
              <a:buSzPts val="1700"/>
              <a:buNone/>
              <a:defRPr b="1" sz="1700"/>
            </a:lvl2pPr>
            <a:lvl3pPr indent="-228600" lvl="2" marL="1371600" algn="l">
              <a:lnSpc>
                <a:spcPct val="90000"/>
              </a:lnSpc>
              <a:spcBef>
                <a:spcPts val="425"/>
              </a:spcBef>
              <a:spcAft>
                <a:spcPts val="0"/>
              </a:spcAft>
              <a:buClr>
                <a:schemeClr val="dk1"/>
              </a:buClr>
              <a:buSzPts val="1530"/>
              <a:buNone/>
              <a:defRPr b="1" sz="1530"/>
            </a:lvl3pPr>
            <a:lvl4pPr indent="-228600" lvl="3" marL="1828800" algn="l">
              <a:lnSpc>
                <a:spcPct val="90000"/>
              </a:lnSpc>
              <a:spcBef>
                <a:spcPts val="425"/>
              </a:spcBef>
              <a:spcAft>
                <a:spcPts val="0"/>
              </a:spcAft>
              <a:buClr>
                <a:schemeClr val="dk1"/>
              </a:buClr>
              <a:buSzPts val="1360"/>
              <a:buNone/>
              <a:defRPr b="1" sz="1360"/>
            </a:lvl4pPr>
            <a:lvl5pPr indent="-228600" lvl="4" marL="2286000" algn="l">
              <a:lnSpc>
                <a:spcPct val="90000"/>
              </a:lnSpc>
              <a:spcBef>
                <a:spcPts val="425"/>
              </a:spcBef>
              <a:spcAft>
                <a:spcPts val="0"/>
              </a:spcAft>
              <a:buClr>
                <a:schemeClr val="dk1"/>
              </a:buClr>
              <a:buSzPts val="1360"/>
              <a:buNone/>
              <a:defRPr b="1" sz="1360"/>
            </a:lvl5pPr>
            <a:lvl6pPr indent="-228600" lvl="5" marL="2743200" algn="l">
              <a:lnSpc>
                <a:spcPct val="90000"/>
              </a:lnSpc>
              <a:spcBef>
                <a:spcPts val="425"/>
              </a:spcBef>
              <a:spcAft>
                <a:spcPts val="0"/>
              </a:spcAft>
              <a:buClr>
                <a:schemeClr val="dk1"/>
              </a:buClr>
              <a:buSzPts val="1360"/>
              <a:buNone/>
              <a:defRPr b="1" sz="1360"/>
            </a:lvl6pPr>
            <a:lvl7pPr indent="-228600" lvl="6" marL="3200400" algn="l">
              <a:lnSpc>
                <a:spcPct val="90000"/>
              </a:lnSpc>
              <a:spcBef>
                <a:spcPts val="425"/>
              </a:spcBef>
              <a:spcAft>
                <a:spcPts val="0"/>
              </a:spcAft>
              <a:buClr>
                <a:schemeClr val="dk1"/>
              </a:buClr>
              <a:buSzPts val="1360"/>
              <a:buNone/>
              <a:defRPr b="1" sz="1360"/>
            </a:lvl7pPr>
            <a:lvl8pPr indent="-228600" lvl="7" marL="3657600" algn="l">
              <a:lnSpc>
                <a:spcPct val="90000"/>
              </a:lnSpc>
              <a:spcBef>
                <a:spcPts val="425"/>
              </a:spcBef>
              <a:spcAft>
                <a:spcPts val="0"/>
              </a:spcAft>
              <a:buClr>
                <a:schemeClr val="dk1"/>
              </a:buClr>
              <a:buSzPts val="1360"/>
              <a:buNone/>
              <a:defRPr b="1" sz="1360"/>
            </a:lvl8pPr>
            <a:lvl9pPr indent="-228600" lvl="8" marL="4114800" algn="l">
              <a:lnSpc>
                <a:spcPct val="90000"/>
              </a:lnSpc>
              <a:spcBef>
                <a:spcPts val="425"/>
              </a:spcBef>
              <a:spcAft>
                <a:spcPts val="0"/>
              </a:spcAft>
              <a:buClr>
                <a:schemeClr val="dk1"/>
              </a:buClr>
              <a:buSzPts val="1360"/>
              <a:buNone/>
              <a:defRPr b="1" sz="1360"/>
            </a:lvl9pPr>
          </a:lstStyle>
          <a:p/>
        </p:txBody>
      </p:sp>
      <p:sp>
        <p:nvSpPr>
          <p:cNvPr id="45" name="Google Shape;45;p6"/>
          <p:cNvSpPr txBox="1"/>
          <p:nvPr>
            <p:ph idx="4" type="body"/>
          </p:nvPr>
        </p:nvSpPr>
        <p:spPr>
          <a:xfrm>
            <a:off x="3934778" y="3674110"/>
            <a:ext cx="3304282" cy="5404062"/>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850"/>
              </a:spcBef>
              <a:spcAft>
                <a:spcPts val="0"/>
              </a:spcAft>
              <a:buClr>
                <a:schemeClr val="dk1"/>
              </a:buClr>
              <a:buSzPts val="1800"/>
              <a:buChar char="•"/>
              <a:defRPr/>
            </a:lvl1pPr>
            <a:lvl2pPr indent="-342900" lvl="1" marL="914400" algn="l">
              <a:lnSpc>
                <a:spcPct val="90000"/>
              </a:lnSpc>
              <a:spcBef>
                <a:spcPts val="425"/>
              </a:spcBef>
              <a:spcAft>
                <a:spcPts val="0"/>
              </a:spcAft>
              <a:buClr>
                <a:schemeClr val="dk1"/>
              </a:buClr>
              <a:buSzPts val="1800"/>
              <a:buChar char="•"/>
              <a:defRPr/>
            </a:lvl2pPr>
            <a:lvl3pPr indent="-342900" lvl="2" marL="1371600" algn="l">
              <a:lnSpc>
                <a:spcPct val="90000"/>
              </a:lnSpc>
              <a:spcBef>
                <a:spcPts val="425"/>
              </a:spcBef>
              <a:spcAft>
                <a:spcPts val="0"/>
              </a:spcAft>
              <a:buClr>
                <a:schemeClr val="dk1"/>
              </a:buClr>
              <a:buSzPts val="1800"/>
              <a:buChar char="•"/>
              <a:defRPr/>
            </a:lvl3pPr>
            <a:lvl4pPr indent="-342900" lvl="3" marL="1828800" algn="l">
              <a:lnSpc>
                <a:spcPct val="90000"/>
              </a:lnSpc>
              <a:spcBef>
                <a:spcPts val="425"/>
              </a:spcBef>
              <a:spcAft>
                <a:spcPts val="0"/>
              </a:spcAft>
              <a:buClr>
                <a:schemeClr val="dk1"/>
              </a:buClr>
              <a:buSzPts val="1800"/>
              <a:buChar char="•"/>
              <a:defRPr/>
            </a:lvl4pPr>
            <a:lvl5pPr indent="-342900" lvl="4" marL="2286000" algn="l">
              <a:lnSpc>
                <a:spcPct val="90000"/>
              </a:lnSpc>
              <a:spcBef>
                <a:spcPts val="425"/>
              </a:spcBef>
              <a:spcAft>
                <a:spcPts val="0"/>
              </a:spcAft>
              <a:buClr>
                <a:schemeClr val="dk1"/>
              </a:buClr>
              <a:buSzPts val="1800"/>
              <a:buChar char="•"/>
              <a:defRPr/>
            </a:lvl5pPr>
            <a:lvl6pPr indent="-342900" lvl="5" marL="2743200" algn="l">
              <a:lnSpc>
                <a:spcPct val="90000"/>
              </a:lnSpc>
              <a:spcBef>
                <a:spcPts val="425"/>
              </a:spcBef>
              <a:spcAft>
                <a:spcPts val="0"/>
              </a:spcAft>
              <a:buClr>
                <a:schemeClr val="dk1"/>
              </a:buClr>
              <a:buSzPts val="1800"/>
              <a:buChar char="•"/>
              <a:defRPr/>
            </a:lvl6pPr>
            <a:lvl7pPr indent="-342900" lvl="6" marL="3200400" algn="l">
              <a:lnSpc>
                <a:spcPct val="90000"/>
              </a:lnSpc>
              <a:spcBef>
                <a:spcPts val="425"/>
              </a:spcBef>
              <a:spcAft>
                <a:spcPts val="0"/>
              </a:spcAft>
              <a:buClr>
                <a:schemeClr val="dk1"/>
              </a:buClr>
              <a:buSzPts val="1800"/>
              <a:buChar char="•"/>
              <a:defRPr/>
            </a:lvl7pPr>
            <a:lvl8pPr indent="-342900" lvl="7" marL="3657600" algn="l">
              <a:lnSpc>
                <a:spcPct val="90000"/>
              </a:lnSpc>
              <a:spcBef>
                <a:spcPts val="425"/>
              </a:spcBef>
              <a:spcAft>
                <a:spcPts val="0"/>
              </a:spcAft>
              <a:buClr>
                <a:schemeClr val="dk1"/>
              </a:buClr>
              <a:buSzPts val="1800"/>
              <a:buChar char="•"/>
              <a:defRPr/>
            </a:lvl8pPr>
            <a:lvl9pPr indent="-342900" lvl="8" marL="4114800" algn="l">
              <a:lnSpc>
                <a:spcPct val="90000"/>
              </a:lnSpc>
              <a:spcBef>
                <a:spcPts val="425"/>
              </a:spcBef>
              <a:spcAft>
                <a:spcPts val="0"/>
              </a:spcAft>
              <a:buClr>
                <a:schemeClr val="dk1"/>
              </a:buClr>
              <a:buSzPts val="1800"/>
              <a:buChar char="•"/>
              <a:defRPr/>
            </a:lvl9pPr>
          </a:lstStyle>
          <a:p/>
        </p:txBody>
      </p:sp>
      <p:sp>
        <p:nvSpPr>
          <p:cNvPr id="46" name="Google Shape;46;p6"/>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304282" y="1448226"/>
            <a:ext cx="3934778" cy="7147983"/>
          </a:xfrm>
          <a:prstGeom prst="rect">
            <a:avLst/>
          </a:prstGeom>
          <a:noFill/>
          <a:ln>
            <a:noFill/>
          </a:ln>
        </p:spPr>
        <p:txBody>
          <a:bodyPr anchorCtr="0" anchor="t" bIns="45700" lIns="91425" spcFirstLastPara="1" rIns="91425" wrap="square" tIns="45700">
            <a:noAutofit/>
          </a:bodyPr>
          <a:lstStyle>
            <a:lvl1pPr indent="-401320" lvl="0" marL="457200" algn="l">
              <a:lnSpc>
                <a:spcPct val="90000"/>
              </a:lnSpc>
              <a:spcBef>
                <a:spcPts val="850"/>
              </a:spcBef>
              <a:spcAft>
                <a:spcPts val="0"/>
              </a:spcAft>
              <a:buClr>
                <a:schemeClr val="dk1"/>
              </a:buClr>
              <a:buSzPts val="2720"/>
              <a:buChar char="•"/>
              <a:defRPr sz="2720"/>
            </a:lvl1pPr>
            <a:lvl2pPr indent="-379730" lvl="1" marL="914400" algn="l">
              <a:lnSpc>
                <a:spcPct val="90000"/>
              </a:lnSpc>
              <a:spcBef>
                <a:spcPts val="425"/>
              </a:spcBef>
              <a:spcAft>
                <a:spcPts val="0"/>
              </a:spcAft>
              <a:buClr>
                <a:schemeClr val="dk1"/>
              </a:buClr>
              <a:buSzPts val="2380"/>
              <a:buChar char="•"/>
              <a:defRPr sz="2380"/>
            </a:lvl2pPr>
            <a:lvl3pPr indent="-358139" lvl="2" marL="1371600" algn="l">
              <a:lnSpc>
                <a:spcPct val="90000"/>
              </a:lnSpc>
              <a:spcBef>
                <a:spcPts val="425"/>
              </a:spcBef>
              <a:spcAft>
                <a:spcPts val="0"/>
              </a:spcAft>
              <a:buClr>
                <a:schemeClr val="dk1"/>
              </a:buClr>
              <a:buSzPts val="2040"/>
              <a:buChar char="•"/>
              <a:defRPr sz="2040"/>
            </a:lvl3pPr>
            <a:lvl4pPr indent="-336550" lvl="3" marL="1828800" algn="l">
              <a:lnSpc>
                <a:spcPct val="90000"/>
              </a:lnSpc>
              <a:spcBef>
                <a:spcPts val="425"/>
              </a:spcBef>
              <a:spcAft>
                <a:spcPts val="0"/>
              </a:spcAft>
              <a:buClr>
                <a:schemeClr val="dk1"/>
              </a:buClr>
              <a:buSzPts val="1700"/>
              <a:buChar char="•"/>
              <a:defRPr sz="1700"/>
            </a:lvl4pPr>
            <a:lvl5pPr indent="-336550" lvl="4" marL="2286000" algn="l">
              <a:lnSpc>
                <a:spcPct val="90000"/>
              </a:lnSpc>
              <a:spcBef>
                <a:spcPts val="425"/>
              </a:spcBef>
              <a:spcAft>
                <a:spcPts val="0"/>
              </a:spcAft>
              <a:buClr>
                <a:schemeClr val="dk1"/>
              </a:buClr>
              <a:buSzPts val="1700"/>
              <a:buChar char="•"/>
              <a:defRPr sz="1700"/>
            </a:lvl5pPr>
            <a:lvl6pPr indent="-336550" lvl="5" marL="2743200" algn="l">
              <a:lnSpc>
                <a:spcPct val="90000"/>
              </a:lnSpc>
              <a:spcBef>
                <a:spcPts val="425"/>
              </a:spcBef>
              <a:spcAft>
                <a:spcPts val="0"/>
              </a:spcAft>
              <a:buClr>
                <a:schemeClr val="dk1"/>
              </a:buClr>
              <a:buSzPts val="1700"/>
              <a:buChar char="•"/>
              <a:defRPr sz="1700"/>
            </a:lvl6pPr>
            <a:lvl7pPr indent="-336550" lvl="6" marL="3200400" algn="l">
              <a:lnSpc>
                <a:spcPct val="90000"/>
              </a:lnSpc>
              <a:spcBef>
                <a:spcPts val="425"/>
              </a:spcBef>
              <a:spcAft>
                <a:spcPts val="0"/>
              </a:spcAft>
              <a:buClr>
                <a:schemeClr val="dk1"/>
              </a:buClr>
              <a:buSzPts val="1700"/>
              <a:buChar char="•"/>
              <a:defRPr sz="1700"/>
            </a:lvl7pPr>
            <a:lvl8pPr indent="-336550" lvl="7" marL="3657600" algn="l">
              <a:lnSpc>
                <a:spcPct val="90000"/>
              </a:lnSpc>
              <a:spcBef>
                <a:spcPts val="425"/>
              </a:spcBef>
              <a:spcAft>
                <a:spcPts val="0"/>
              </a:spcAft>
              <a:buClr>
                <a:schemeClr val="dk1"/>
              </a:buClr>
              <a:buSzPts val="1700"/>
              <a:buChar char="•"/>
              <a:defRPr sz="1700"/>
            </a:lvl8pPr>
            <a:lvl9pPr indent="-336550" lvl="8" marL="4114800" algn="l">
              <a:lnSpc>
                <a:spcPct val="90000"/>
              </a:lnSpc>
              <a:spcBef>
                <a:spcPts val="425"/>
              </a:spcBef>
              <a:spcAft>
                <a:spcPts val="0"/>
              </a:spcAft>
              <a:buClr>
                <a:schemeClr val="dk1"/>
              </a:buClr>
              <a:buSzPts val="1700"/>
              <a:buChar char="•"/>
              <a:defRPr sz="1700"/>
            </a:lvl9pPr>
          </a:lstStyle>
          <a:p/>
        </p:txBody>
      </p:sp>
      <p:sp>
        <p:nvSpPr>
          <p:cNvPr id="61" name="Google Shape;61;p9"/>
          <p:cNvSpPr txBox="1"/>
          <p:nvPr>
            <p:ph idx="2" type="body"/>
          </p:nvPr>
        </p:nvSpPr>
        <p:spPr>
          <a:xfrm>
            <a:off x="535365" y="3017520"/>
            <a:ext cx="2506801" cy="5590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2" name="Google Shape;62;p9"/>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535365" y="670560"/>
            <a:ext cx="2506801" cy="23469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304282" y="1448226"/>
            <a:ext cx="3934778" cy="71479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850"/>
              </a:spcBef>
              <a:spcAft>
                <a:spcPts val="0"/>
              </a:spcAft>
              <a:buClr>
                <a:schemeClr val="dk1"/>
              </a:buClr>
              <a:buSzPts val="2720"/>
              <a:buFont typeface="Arial"/>
              <a:buNone/>
              <a:defRPr b="0" i="0" sz="2720" u="none" cap="none" strike="noStrike">
                <a:solidFill>
                  <a:schemeClr val="dk1"/>
                </a:solidFill>
                <a:latin typeface="Calibri"/>
                <a:ea typeface="Calibri"/>
                <a:cs typeface="Calibri"/>
                <a:sym typeface="Calibri"/>
              </a:defRPr>
            </a:lvl1pPr>
            <a:lvl2pPr lvl="1" marR="0" rtl="0" algn="l">
              <a:lnSpc>
                <a:spcPct val="90000"/>
              </a:lnSpc>
              <a:spcBef>
                <a:spcPts val="425"/>
              </a:spcBef>
              <a:spcAft>
                <a:spcPts val="0"/>
              </a:spcAft>
              <a:buClr>
                <a:schemeClr val="dk1"/>
              </a:buClr>
              <a:buSzPts val="2380"/>
              <a:buFont typeface="Arial"/>
              <a:buNone/>
              <a:defRPr b="0" i="0" sz="2380" u="none" cap="none" strike="noStrike">
                <a:solidFill>
                  <a:schemeClr val="dk1"/>
                </a:solidFill>
                <a:latin typeface="Calibri"/>
                <a:ea typeface="Calibri"/>
                <a:cs typeface="Calibri"/>
                <a:sym typeface="Calibri"/>
              </a:defRPr>
            </a:lvl2pPr>
            <a:lvl3pPr lvl="2" marR="0" rtl="0" algn="l">
              <a:lnSpc>
                <a:spcPct val="90000"/>
              </a:lnSpc>
              <a:spcBef>
                <a:spcPts val="425"/>
              </a:spcBef>
              <a:spcAft>
                <a:spcPts val="0"/>
              </a:spcAft>
              <a:buClr>
                <a:schemeClr val="dk1"/>
              </a:buClr>
              <a:buSzPts val="2040"/>
              <a:buFont typeface="Arial"/>
              <a:buNone/>
              <a:defRPr b="0" i="0" sz="2040" u="none" cap="none" strike="noStrike">
                <a:solidFill>
                  <a:schemeClr val="dk1"/>
                </a:solidFill>
                <a:latin typeface="Calibri"/>
                <a:ea typeface="Calibri"/>
                <a:cs typeface="Calibri"/>
                <a:sym typeface="Calibri"/>
              </a:defRPr>
            </a:lvl3pPr>
            <a:lvl4pPr lvl="3"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4pPr>
            <a:lvl5pPr lvl="4"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5pPr>
            <a:lvl6pPr lvl="5"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6pPr>
            <a:lvl7pPr lvl="6"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7pPr>
            <a:lvl8pPr lvl="7"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8pPr>
            <a:lvl9pPr lvl="8" marR="0" rtl="0" algn="l">
              <a:lnSpc>
                <a:spcPct val="90000"/>
              </a:lnSpc>
              <a:spcBef>
                <a:spcPts val="425"/>
              </a:spcBef>
              <a:spcAft>
                <a:spcPts val="0"/>
              </a:spcAft>
              <a:buClr>
                <a:schemeClr val="dk1"/>
              </a:buClr>
              <a:buSzPts val="1700"/>
              <a:buFont typeface="Arial"/>
              <a:buNone/>
              <a:defRPr b="0" i="0" sz="17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535365" y="3017520"/>
            <a:ext cx="2506801" cy="559032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850"/>
              </a:spcBef>
              <a:spcAft>
                <a:spcPts val="0"/>
              </a:spcAft>
              <a:buClr>
                <a:schemeClr val="dk1"/>
              </a:buClr>
              <a:buSzPts val="1360"/>
              <a:buNone/>
              <a:defRPr sz="1360"/>
            </a:lvl1pPr>
            <a:lvl2pPr indent="-228600" lvl="1" marL="914400" algn="l">
              <a:lnSpc>
                <a:spcPct val="90000"/>
              </a:lnSpc>
              <a:spcBef>
                <a:spcPts val="425"/>
              </a:spcBef>
              <a:spcAft>
                <a:spcPts val="0"/>
              </a:spcAft>
              <a:buClr>
                <a:schemeClr val="dk1"/>
              </a:buClr>
              <a:buSzPts val="1190"/>
              <a:buNone/>
              <a:defRPr sz="1190"/>
            </a:lvl2pPr>
            <a:lvl3pPr indent="-228600" lvl="2" marL="1371600" algn="l">
              <a:lnSpc>
                <a:spcPct val="90000"/>
              </a:lnSpc>
              <a:spcBef>
                <a:spcPts val="425"/>
              </a:spcBef>
              <a:spcAft>
                <a:spcPts val="0"/>
              </a:spcAft>
              <a:buClr>
                <a:schemeClr val="dk1"/>
              </a:buClr>
              <a:buSzPts val="1020"/>
              <a:buNone/>
              <a:defRPr sz="1020"/>
            </a:lvl3pPr>
            <a:lvl4pPr indent="-228600" lvl="3" marL="1828800" algn="l">
              <a:lnSpc>
                <a:spcPct val="90000"/>
              </a:lnSpc>
              <a:spcBef>
                <a:spcPts val="425"/>
              </a:spcBef>
              <a:spcAft>
                <a:spcPts val="0"/>
              </a:spcAft>
              <a:buClr>
                <a:schemeClr val="dk1"/>
              </a:buClr>
              <a:buSzPts val="850"/>
              <a:buNone/>
              <a:defRPr sz="850"/>
            </a:lvl4pPr>
            <a:lvl5pPr indent="-228600" lvl="4" marL="2286000" algn="l">
              <a:lnSpc>
                <a:spcPct val="90000"/>
              </a:lnSpc>
              <a:spcBef>
                <a:spcPts val="425"/>
              </a:spcBef>
              <a:spcAft>
                <a:spcPts val="0"/>
              </a:spcAft>
              <a:buClr>
                <a:schemeClr val="dk1"/>
              </a:buClr>
              <a:buSzPts val="850"/>
              <a:buNone/>
              <a:defRPr sz="850"/>
            </a:lvl5pPr>
            <a:lvl6pPr indent="-228600" lvl="5" marL="2743200" algn="l">
              <a:lnSpc>
                <a:spcPct val="90000"/>
              </a:lnSpc>
              <a:spcBef>
                <a:spcPts val="425"/>
              </a:spcBef>
              <a:spcAft>
                <a:spcPts val="0"/>
              </a:spcAft>
              <a:buClr>
                <a:schemeClr val="dk1"/>
              </a:buClr>
              <a:buSzPts val="850"/>
              <a:buNone/>
              <a:defRPr sz="850"/>
            </a:lvl6pPr>
            <a:lvl7pPr indent="-228600" lvl="6" marL="3200400" algn="l">
              <a:lnSpc>
                <a:spcPct val="90000"/>
              </a:lnSpc>
              <a:spcBef>
                <a:spcPts val="425"/>
              </a:spcBef>
              <a:spcAft>
                <a:spcPts val="0"/>
              </a:spcAft>
              <a:buClr>
                <a:schemeClr val="dk1"/>
              </a:buClr>
              <a:buSzPts val="850"/>
              <a:buNone/>
              <a:defRPr sz="850"/>
            </a:lvl7pPr>
            <a:lvl8pPr indent="-228600" lvl="7" marL="3657600" algn="l">
              <a:lnSpc>
                <a:spcPct val="90000"/>
              </a:lnSpc>
              <a:spcBef>
                <a:spcPts val="425"/>
              </a:spcBef>
              <a:spcAft>
                <a:spcPts val="0"/>
              </a:spcAft>
              <a:buClr>
                <a:schemeClr val="dk1"/>
              </a:buClr>
              <a:buSzPts val="850"/>
              <a:buNone/>
              <a:defRPr sz="850"/>
            </a:lvl8pPr>
            <a:lvl9pPr indent="-228600" lvl="8" marL="4114800" algn="l">
              <a:lnSpc>
                <a:spcPct val="90000"/>
              </a:lnSpc>
              <a:spcBef>
                <a:spcPts val="425"/>
              </a:spcBef>
              <a:spcAft>
                <a:spcPts val="0"/>
              </a:spcAft>
              <a:buClr>
                <a:schemeClr val="dk1"/>
              </a:buClr>
              <a:buSzPts val="850"/>
              <a:buNone/>
              <a:defRPr sz="850"/>
            </a:lvl9pPr>
          </a:lstStyle>
          <a:p/>
        </p:txBody>
      </p:sp>
      <p:sp>
        <p:nvSpPr>
          <p:cNvPr id="69" name="Google Shape;69;p10"/>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534353" y="535519"/>
            <a:ext cx="6703695" cy="1944159"/>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740"/>
              <a:buFont typeface="Calibri"/>
              <a:buNone/>
              <a:defRPr b="0" i="0" sz="37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534353" y="2677584"/>
            <a:ext cx="6703695" cy="6381962"/>
          </a:xfrm>
          <a:prstGeom prst="rect">
            <a:avLst/>
          </a:prstGeom>
          <a:noFill/>
          <a:ln>
            <a:noFill/>
          </a:ln>
        </p:spPr>
        <p:txBody>
          <a:bodyPr anchorCtr="0" anchor="t" bIns="45700" lIns="91425" spcFirstLastPara="1" rIns="91425" wrap="square" tIns="45700">
            <a:noAutofit/>
          </a:bodyPr>
          <a:lstStyle>
            <a:lvl1pPr indent="-379730" lvl="0" marL="457200" marR="0" rtl="0" algn="l">
              <a:lnSpc>
                <a:spcPct val="90000"/>
              </a:lnSpc>
              <a:spcBef>
                <a:spcPts val="850"/>
              </a:spcBef>
              <a:spcAft>
                <a:spcPts val="0"/>
              </a:spcAft>
              <a:buClr>
                <a:schemeClr val="dk1"/>
              </a:buClr>
              <a:buSzPts val="2380"/>
              <a:buFont typeface="Arial"/>
              <a:buChar char="•"/>
              <a:defRPr b="0" i="0" sz="2380" u="none" cap="none" strike="noStrike">
                <a:solidFill>
                  <a:schemeClr val="dk1"/>
                </a:solidFill>
                <a:latin typeface="Calibri"/>
                <a:ea typeface="Calibri"/>
                <a:cs typeface="Calibri"/>
                <a:sym typeface="Calibri"/>
              </a:defRPr>
            </a:lvl1pPr>
            <a:lvl2pPr indent="-358140" lvl="1" marL="914400" marR="0" rtl="0" algn="l">
              <a:lnSpc>
                <a:spcPct val="90000"/>
              </a:lnSpc>
              <a:spcBef>
                <a:spcPts val="425"/>
              </a:spcBef>
              <a:spcAft>
                <a:spcPts val="0"/>
              </a:spcAft>
              <a:buClr>
                <a:schemeClr val="dk1"/>
              </a:buClr>
              <a:buSzPts val="2040"/>
              <a:buFont typeface="Arial"/>
              <a:buChar char="•"/>
              <a:defRPr b="0" i="0" sz="2040" u="none" cap="none" strike="noStrike">
                <a:solidFill>
                  <a:schemeClr val="dk1"/>
                </a:solidFill>
                <a:latin typeface="Calibri"/>
                <a:ea typeface="Calibri"/>
                <a:cs typeface="Calibri"/>
                <a:sym typeface="Calibri"/>
              </a:defRPr>
            </a:lvl2pPr>
            <a:lvl3pPr indent="-336550" lvl="2" marL="1371600" marR="0" rtl="0" algn="l">
              <a:lnSpc>
                <a:spcPct val="90000"/>
              </a:lnSpc>
              <a:spcBef>
                <a:spcPts val="425"/>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5755" lvl="3" marL="1828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4pPr>
            <a:lvl5pPr indent="-325754" lvl="4" marL="22860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5pPr>
            <a:lvl6pPr indent="-325754" lvl="5" marL="27432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6pPr>
            <a:lvl7pPr indent="-325754" lvl="6" marL="32004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7pPr>
            <a:lvl8pPr indent="-325754" lvl="7" marL="36576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8pPr>
            <a:lvl9pPr indent="-325754" lvl="8" marL="4114800" marR="0" rtl="0" algn="l">
              <a:lnSpc>
                <a:spcPct val="90000"/>
              </a:lnSpc>
              <a:spcBef>
                <a:spcPts val="425"/>
              </a:spcBef>
              <a:spcAft>
                <a:spcPts val="0"/>
              </a:spcAft>
              <a:buClr>
                <a:schemeClr val="dk1"/>
              </a:buClr>
              <a:buSzPts val="1530"/>
              <a:buFont typeface="Arial"/>
              <a:buChar char="•"/>
              <a:defRPr b="0" i="0" sz="153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534353" y="9322649"/>
            <a:ext cx="1748790" cy="5355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574608" y="9322649"/>
            <a:ext cx="2623185" cy="5355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5489258" y="9322649"/>
            <a:ext cx="1748790" cy="5355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20" u="none" cap="none" strike="noStrike">
                <a:solidFill>
                  <a:srgbClr val="888888"/>
                </a:solidFill>
                <a:latin typeface="Calibri"/>
                <a:ea typeface="Calibri"/>
                <a:cs typeface="Calibri"/>
                <a:sym typeface="Calibri"/>
              </a:defRPr>
            </a:lvl1pPr>
            <a:lvl2pPr indent="0" lvl="1" marL="0" marR="0" rtl="0" algn="r">
              <a:spcBef>
                <a:spcPts val="0"/>
              </a:spcBef>
              <a:buNone/>
              <a:defRPr b="0" i="0" sz="1020" u="none" cap="none" strike="noStrike">
                <a:solidFill>
                  <a:srgbClr val="888888"/>
                </a:solidFill>
                <a:latin typeface="Calibri"/>
                <a:ea typeface="Calibri"/>
                <a:cs typeface="Calibri"/>
                <a:sym typeface="Calibri"/>
              </a:defRPr>
            </a:lvl2pPr>
            <a:lvl3pPr indent="0" lvl="2" marL="0" marR="0" rtl="0" algn="r">
              <a:spcBef>
                <a:spcPts val="0"/>
              </a:spcBef>
              <a:buNone/>
              <a:defRPr b="0" i="0" sz="1020" u="none" cap="none" strike="noStrike">
                <a:solidFill>
                  <a:srgbClr val="888888"/>
                </a:solidFill>
                <a:latin typeface="Calibri"/>
                <a:ea typeface="Calibri"/>
                <a:cs typeface="Calibri"/>
                <a:sym typeface="Calibri"/>
              </a:defRPr>
            </a:lvl3pPr>
            <a:lvl4pPr indent="0" lvl="3" marL="0" marR="0" rtl="0" algn="r">
              <a:spcBef>
                <a:spcPts val="0"/>
              </a:spcBef>
              <a:buNone/>
              <a:defRPr b="0" i="0" sz="1020" u="none" cap="none" strike="noStrike">
                <a:solidFill>
                  <a:srgbClr val="888888"/>
                </a:solidFill>
                <a:latin typeface="Calibri"/>
                <a:ea typeface="Calibri"/>
                <a:cs typeface="Calibri"/>
                <a:sym typeface="Calibri"/>
              </a:defRPr>
            </a:lvl4pPr>
            <a:lvl5pPr indent="0" lvl="4" marL="0" marR="0" rtl="0" algn="r">
              <a:spcBef>
                <a:spcPts val="0"/>
              </a:spcBef>
              <a:buNone/>
              <a:defRPr b="0" i="0" sz="1020" u="none" cap="none" strike="noStrike">
                <a:solidFill>
                  <a:srgbClr val="888888"/>
                </a:solidFill>
                <a:latin typeface="Calibri"/>
                <a:ea typeface="Calibri"/>
                <a:cs typeface="Calibri"/>
                <a:sym typeface="Calibri"/>
              </a:defRPr>
            </a:lvl5pPr>
            <a:lvl6pPr indent="0" lvl="5" marL="0" marR="0" rtl="0" algn="r">
              <a:spcBef>
                <a:spcPts val="0"/>
              </a:spcBef>
              <a:buNone/>
              <a:defRPr b="0" i="0" sz="1020" u="none" cap="none" strike="noStrike">
                <a:solidFill>
                  <a:srgbClr val="888888"/>
                </a:solidFill>
                <a:latin typeface="Calibri"/>
                <a:ea typeface="Calibri"/>
                <a:cs typeface="Calibri"/>
                <a:sym typeface="Calibri"/>
              </a:defRPr>
            </a:lvl6pPr>
            <a:lvl7pPr indent="0" lvl="6" marL="0" marR="0" rtl="0" algn="r">
              <a:spcBef>
                <a:spcPts val="0"/>
              </a:spcBef>
              <a:buNone/>
              <a:defRPr b="0" i="0" sz="1020" u="none" cap="none" strike="noStrike">
                <a:solidFill>
                  <a:srgbClr val="888888"/>
                </a:solidFill>
                <a:latin typeface="Calibri"/>
                <a:ea typeface="Calibri"/>
                <a:cs typeface="Calibri"/>
                <a:sym typeface="Calibri"/>
              </a:defRPr>
            </a:lvl7pPr>
            <a:lvl8pPr indent="0" lvl="7" marL="0" marR="0" rtl="0" algn="r">
              <a:spcBef>
                <a:spcPts val="0"/>
              </a:spcBef>
              <a:buNone/>
              <a:defRPr b="0" i="0" sz="1020" u="none" cap="none" strike="noStrike">
                <a:solidFill>
                  <a:srgbClr val="888888"/>
                </a:solidFill>
                <a:latin typeface="Calibri"/>
                <a:ea typeface="Calibri"/>
                <a:cs typeface="Calibri"/>
                <a:sym typeface="Calibri"/>
              </a:defRPr>
            </a:lvl8pPr>
            <a:lvl9pPr indent="0" lvl="8" marL="0" marR="0" rtl="0" algn="r">
              <a:spcBef>
                <a:spcPts val="0"/>
              </a:spcBef>
              <a:buNone/>
              <a:defRPr b="0" i="0" sz="10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6.png"/><Relationship Id="rId13" Type="http://schemas.openxmlformats.org/officeDocument/2006/relationships/image" Target="../media/image7.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4.png"/><Relationship Id="rId15" Type="http://schemas.openxmlformats.org/officeDocument/2006/relationships/image" Target="../media/image24.png"/><Relationship Id="rId14" Type="http://schemas.openxmlformats.org/officeDocument/2006/relationships/image" Target="../media/image8.png"/><Relationship Id="rId17" Type="http://schemas.openxmlformats.org/officeDocument/2006/relationships/image" Target="../media/image6.png"/><Relationship Id="rId16" Type="http://schemas.openxmlformats.org/officeDocument/2006/relationships/image" Target="../media/image10.png"/><Relationship Id="rId5" Type="http://schemas.openxmlformats.org/officeDocument/2006/relationships/image" Target="../media/image1.png"/><Relationship Id="rId19" Type="http://schemas.openxmlformats.org/officeDocument/2006/relationships/image" Target="../media/image17.png"/><Relationship Id="rId6" Type="http://schemas.openxmlformats.org/officeDocument/2006/relationships/image" Target="../media/image3.png"/><Relationship Id="rId18"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40026" l="18012" r="15568" t="38348"/>
          <a:stretch/>
        </p:blipFill>
        <p:spPr>
          <a:xfrm>
            <a:off x="686088" y="5812450"/>
            <a:ext cx="2938725" cy="956850"/>
          </a:xfrm>
          <a:prstGeom prst="rect">
            <a:avLst/>
          </a:prstGeom>
          <a:noFill/>
          <a:ln>
            <a:noFill/>
          </a:ln>
        </p:spPr>
      </p:pic>
      <p:pic>
        <p:nvPicPr>
          <p:cNvPr id="89" name="Google Shape;89;p13"/>
          <p:cNvPicPr preferRelativeResize="0"/>
          <p:nvPr/>
        </p:nvPicPr>
        <p:blipFill rotWithShape="1">
          <a:blip r:embed="rId4">
            <a:alphaModFix/>
          </a:blip>
          <a:srcRect b="13281" l="27743" r="28253" t="13544"/>
          <a:stretch/>
        </p:blipFill>
        <p:spPr>
          <a:xfrm>
            <a:off x="4566650" y="4654400"/>
            <a:ext cx="2642499" cy="4394349"/>
          </a:xfrm>
          <a:prstGeom prst="rect">
            <a:avLst/>
          </a:prstGeom>
          <a:noFill/>
          <a:ln>
            <a:noFill/>
          </a:ln>
        </p:spPr>
      </p:pic>
      <p:pic>
        <p:nvPicPr>
          <p:cNvPr id="90" name="Google Shape;90;p13"/>
          <p:cNvPicPr preferRelativeResize="0"/>
          <p:nvPr/>
        </p:nvPicPr>
        <p:blipFill rotWithShape="1">
          <a:blip r:embed="rId5">
            <a:alphaModFix/>
          </a:blip>
          <a:srcRect b="0" l="0" r="0" t="0"/>
          <a:stretch/>
        </p:blipFill>
        <p:spPr>
          <a:xfrm>
            <a:off x="393700" y="313176"/>
            <a:ext cx="6908798" cy="1689100"/>
          </a:xfrm>
          <a:prstGeom prst="rect">
            <a:avLst/>
          </a:prstGeom>
          <a:noFill/>
          <a:ln>
            <a:noFill/>
          </a:ln>
        </p:spPr>
      </p:pic>
      <p:sp>
        <p:nvSpPr>
          <p:cNvPr id="91" name="Google Shape;91;p13"/>
          <p:cNvSpPr txBox="1"/>
          <p:nvPr/>
        </p:nvSpPr>
        <p:spPr>
          <a:xfrm>
            <a:off x="494325" y="149675"/>
            <a:ext cx="4184700" cy="128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500">
                <a:solidFill>
                  <a:schemeClr val="dk1"/>
                </a:solidFill>
                <a:latin typeface="Cookie"/>
                <a:ea typeface="Cookie"/>
                <a:cs typeface="Cookie"/>
                <a:sym typeface="Cookie"/>
              </a:rPr>
              <a:t>Introduction to </a:t>
            </a:r>
            <a:endParaRPr sz="6500">
              <a:solidFill>
                <a:schemeClr val="dk1"/>
              </a:solidFill>
              <a:latin typeface="Cookie"/>
              <a:ea typeface="Cookie"/>
              <a:cs typeface="Cookie"/>
              <a:sym typeface="Cookie"/>
            </a:endParaRPr>
          </a:p>
        </p:txBody>
      </p:sp>
      <p:sp>
        <p:nvSpPr>
          <p:cNvPr id="92" name="Google Shape;92;p13"/>
          <p:cNvSpPr txBox="1"/>
          <p:nvPr/>
        </p:nvSpPr>
        <p:spPr>
          <a:xfrm>
            <a:off x="3594300" y="408625"/>
            <a:ext cx="3549600" cy="1477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800">
                <a:solidFill>
                  <a:schemeClr val="dk1"/>
                </a:solidFill>
                <a:latin typeface="Libre Franklin Thin"/>
                <a:ea typeface="Libre Franklin Thin"/>
                <a:cs typeface="Libre Franklin Thin"/>
                <a:sym typeface="Libre Franklin Thin"/>
              </a:rPr>
              <a:t>Mrs. Hubbard</a:t>
            </a:r>
            <a:endParaRPr>
              <a:latin typeface="Libre Franklin Thin"/>
              <a:ea typeface="Libre Franklin Thin"/>
              <a:cs typeface="Libre Franklin Thin"/>
              <a:sym typeface="Libre Franklin Thin"/>
            </a:endParaRPr>
          </a:p>
          <a:p>
            <a:pPr indent="0" lvl="0" marL="0" marR="0" rtl="0" algn="r">
              <a:spcBef>
                <a:spcPts val="0"/>
              </a:spcBef>
              <a:spcAft>
                <a:spcPts val="0"/>
              </a:spcAft>
              <a:buNone/>
            </a:pPr>
            <a:r>
              <a:rPr lang="en-US" sz="1800">
                <a:solidFill>
                  <a:schemeClr val="dk1"/>
                </a:solidFill>
                <a:latin typeface="Libre Franklin Thin"/>
                <a:ea typeface="Libre Franklin Thin"/>
                <a:cs typeface="Libre Franklin Thin"/>
                <a:sym typeface="Libre Franklin Thin"/>
              </a:rPr>
              <a:t>D-132</a:t>
            </a:r>
            <a:endParaRPr>
              <a:latin typeface="Libre Franklin Thin"/>
              <a:ea typeface="Libre Franklin Thin"/>
              <a:cs typeface="Libre Franklin Thin"/>
              <a:sym typeface="Libre Franklin Thin"/>
            </a:endParaRPr>
          </a:p>
          <a:p>
            <a:pPr indent="0" lvl="0" marL="0" marR="0" rtl="0" algn="r">
              <a:spcBef>
                <a:spcPts val="0"/>
              </a:spcBef>
              <a:spcAft>
                <a:spcPts val="0"/>
              </a:spcAft>
              <a:buNone/>
            </a:pPr>
            <a:r>
              <a:rPr lang="en-US" sz="1600">
                <a:solidFill>
                  <a:schemeClr val="dk1"/>
                </a:solidFill>
                <a:latin typeface="Libre Franklin Thin"/>
                <a:ea typeface="Libre Franklin Thin"/>
                <a:cs typeface="Libre Franklin Thin"/>
                <a:sym typeface="Libre Franklin Thin"/>
              </a:rPr>
              <a:t>(830) 357-2264</a:t>
            </a:r>
            <a:endParaRPr sz="1200">
              <a:latin typeface="Libre Franklin Thin"/>
              <a:ea typeface="Libre Franklin Thin"/>
              <a:cs typeface="Libre Franklin Thin"/>
              <a:sym typeface="Libre Franklin Thin"/>
            </a:endParaRPr>
          </a:p>
          <a:p>
            <a:pPr indent="0" lvl="0" marL="0" marR="0" rtl="0" algn="r">
              <a:spcBef>
                <a:spcPts val="0"/>
              </a:spcBef>
              <a:spcAft>
                <a:spcPts val="0"/>
              </a:spcAft>
              <a:buNone/>
            </a:pPr>
            <a:r>
              <a:rPr lang="en-US" sz="1600">
                <a:solidFill>
                  <a:schemeClr val="dk1"/>
                </a:solidFill>
                <a:latin typeface="Libre Franklin Thin"/>
                <a:ea typeface="Libre Franklin Thin"/>
                <a:cs typeface="Libre Franklin Thin"/>
                <a:sym typeface="Libre Franklin Thin"/>
              </a:rPr>
              <a:t>michelle.hubbard@boerneisd.net</a:t>
            </a:r>
            <a:endParaRPr sz="1200">
              <a:latin typeface="Libre Franklin Thin"/>
              <a:ea typeface="Libre Franklin Thin"/>
              <a:cs typeface="Libre Franklin Thin"/>
              <a:sym typeface="Libre Franklin Thin"/>
            </a:endParaRPr>
          </a:p>
          <a:p>
            <a:pPr indent="0" lvl="0" marL="0" marR="0" rtl="0" algn="r">
              <a:spcBef>
                <a:spcPts val="0"/>
              </a:spcBef>
              <a:spcAft>
                <a:spcPts val="0"/>
              </a:spcAft>
              <a:buNone/>
            </a:pPr>
            <a:r>
              <a:t/>
            </a:r>
            <a:endParaRPr>
              <a:latin typeface="Libre Franklin Thin"/>
              <a:ea typeface="Libre Franklin Thin"/>
              <a:cs typeface="Libre Franklin Thin"/>
              <a:sym typeface="Libre Franklin Thin"/>
            </a:endParaRPr>
          </a:p>
        </p:txBody>
      </p:sp>
      <p:sp>
        <p:nvSpPr>
          <p:cNvPr id="93" name="Google Shape;93;p13"/>
          <p:cNvSpPr txBox="1"/>
          <p:nvPr/>
        </p:nvSpPr>
        <p:spPr>
          <a:xfrm>
            <a:off x="835425" y="1930250"/>
            <a:ext cx="2524500" cy="1282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800">
                <a:solidFill>
                  <a:schemeClr val="dk1"/>
                </a:solidFill>
                <a:latin typeface="Cookie"/>
                <a:ea typeface="Cookie"/>
                <a:cs typeface="Cookie"/>
                <a:sym typeface="Cookie"/>
              </a:rPr>
              <a:t>welc</a:t>
            </a:r>
            <a:r>
              <a:rPr lang="en-US" sz="6800">
                <a:solidFill>
                  <a:schemeClr val="dk1"/>
                </a:solidFill>
                <a:latin typeface="Cookie"/>
                <a:ea typeface="Cookie"/>
                <a:cs typeface="Cookie"/>
                <a:sym typeface="Cookie"/>
              </a:rPr>
              <a:t>o</a:t>
            </a:r>
            <a:r>
              <a:rPr lang="en-US" sz="6800">
                <a:solidFill>
                  <a:schemeClr val="dk1"/>
                </a:solidFill>
                <a:latin typeface="Cookie"/>
                <a:ea typeface="Cookie"/>
                <a:cs typeface="Cookie"/>
                <a:sym typeface="Cookie"/>
              </a:rPr>
              <a:t>me</a:t>
            </a:r>
            <a:endParaRPr sz="2800">
              <a:latin typeface="Cookie"/>
              <a:ea typeface="Cookie"/>
              <a:cs typeface="Cookie"/>
              <a:sym typeface="Cookie"/>
            </a:endParaRPr>
          </a:p>
        </p:txBody>
      </p:sp>
      <p:sp>
        <p:nvSpPr>
          <p:cNvPr id="94" name="Google Shape;94;p13"/>
          <p:cNvSpPr/>
          <p:nvPr/>
        </p:nvSpPr>
        <p:spPr>
          <a:xfrm>
            <a:off x="494325" y="2983226"/>
            <a:ext cx="3206700" cy="193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Introduction to Culinary Arts is a first-level course in the Hospitality &amp; Tourism Career Cluster. This course will emphasize the principles of planning, organizing, staffing, directing, and controlling the management of a variety of foodservice operations, providing insight into the operation of a well-run restaurant. Students will learn the basics of safety &amp; sanitation, kitchen organization, and customer service. Students will have the opportunity to participate in catering events offered throughout the year.  Our hope is that these experiences give them skills for their future pursuits within the foodservice industry.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200">
              <a:solidFill>
                <a:schemeClr val="dk1"/>
              </a:solidFill>
              <a:latin typeface="Calibri"/>
              <a:ea typeface="Calibri"/>
              <a:cs typeface="Calibri"/>
              <a:sym typeface="Calibri"/>
            </a:endParaRPr>
          </a:p>
        </p:txBody>
      </p:sp>
      <p:sp>
        <p:nvSpPr>
          <p:cNvPr id="95" name="Google Shape;95;p13"/>
          <p:cNvSpPr txBox="1"/>
          <p:nvPr/>
        </p:nvSpPr>
        <p:spPr>
          <a:xfrm>
            <a:off x="996373" y="5903084"/>
            <a:ext cx="2202600" cy="708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800">
                <a:solidFill>
                  <a:schemeClr val="dk1"/>
                </a:solidFill>
                <a:latin typeface="Cookie"/>
                <a:ea typeface="Cookie"/>
                <a:cs typeface="Cookie"/>
                <a:sym typeface="Cookie"/>
              </a:rPr>
              <a:t>expectations</a:t>
            </a:r>
            <a:r>
              <a:rPr lang="en-US" sz="4000">
                <a:solidFill>
                  <a:schemeClr val="dk1"/>
                </a:solidFill>
                <a:latin typeface="Cookie"/>
                <a:ea typeface="Cookie"/>
                <a:cs typeface="Cookie"/>
                <a:sym typeface="Cookie"/>
              </a:rPr>
              <a:t> </a:t>
            </a:r>
            <a:endParaRPr>
              <a:latin typeface="Cookie"/>
              <a:ea typeface="Cookie"/>
              <a:cs typeface="Cookie"/>
              <a:sym typeface="Cookie"/>
            </a:endParaRPr>
          </a:p>
        </p:txBody>
      </p:sp>
      <p:sp>
        <p:nvSpPr>
          <p:cNvPr id="96" name="Google Shape;96;p13"/>
          <p:cNvSpPr/>
          <p:nvPr/>
        </p:nvSpPr>
        <p:spPr>
          <a:xfrm>
            <a:off x="885100" y="6611075"/>
            <a:ext cx="3886200" cy="2828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B</a:t>
            </a:r>
            <a:r>
              <a:rPr lang="en-US" sz="1200">
                <a:solidFill>
                  <a:schemeClr val="dk1"/>
                </a:solidFill>
                <a:latin typeface="Calibri"/>
                <a:ea typeface="Calibri"/>
                <a:cs typeface="Calibri"/>
                <a:sym typeface="Calibri"/>
              </a:rPr>
              <a:t>e on time.</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Bring your pencil and notebook each day</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Help with clean up daily</a:t>
            </a:r>
            <a:endParaRPr>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(even if it’s not your mess)</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Respect yourself, your classmates, your teacher, and school property at all times</a:t>
            </a:r>
            <a:endParaRPr>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Take responsibility for your own learning</a:t>
            </a:r>
            <a:r>
              <a:rPr lang="en-US" sz="1200">
                <a:latin typeface="Calibri"/>
                <a:ea typeface="Calibri"/>
                <a:cs typeface="Calibri"/>
                <a:sym typeface="Calibri"/>
              </a:rPr>
              <a:t>, actively participate in class activities, projects, and discussions</a:t>
            </a:r>
            <a:endParaRPr sz="1200">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Make </a:t>
            </a:r>
            <a:r>
              <a:rPr lang="en-US" sz="1200" u="sng">
                <a:solidFill>
                  <a:schemeClr val="dk1"/>
                </a:solidFill>
                <a:latin typeface="Calibri"/>
                <a:ea typeface="Calibri"/>
                <a:cs typeface="Calibri"/>
                <a:sym typeface="Calibri"/>
              </a:rPr>
              <a:t>SAFETY </a:t>
            </a:r>
            <a:r>
              <a:rPr lang="en-US" sz="1200">
                <a:solidFill>
                  <a:schemeClr val="dk1"/>
                </a:solidFill>
                <a:latin typeface="Calibri"/>
                <a:ea typeface="Calibri"/>
                <a:cs typeface="Calibri"/>
                <a:sym typeface="Calibri"/>
              </a:rPr>
              <a:t>a priority.</a:t>
            </a:r>
            <a:endParaRPr sz="1200">
              <a:solidFill>
                <a:schemeClr val="dk1"/>
              </a:solidFill>
              <a:latin typeface="Calibri"/>
              <a:ea typeface="Calibri"/>
              <a:cs typeface="Calibri"/>
              <a:sym typeface="Calibri"/>
            </a:endParaRPr>
          </a:p>
        </p:txBody>
      </p:sp>
      <p:sp>
        <p:nvSpPr>
          <p:cNvPr id="97" name="Google Shape;97;p13"/>
          <p:cNvSpPr txBox="1"/>
          <p:nvPr/>
        </p:nvSpPr>
        <p:spPr>
          <a:xfrm rot="5400000">
            <a:off x="4981300" y="6928250"/>
            <a:ext cx="4920600" cy="39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400">
                <a:solidFill>
                  <a:schemeClr val="dk1"/>
                </a:solidFill>
                <a:latin typeface="Cabin Sketch"/>
                <a:ea typeface="Cabin Sketch"/>
                <a:cs typeface="Cabin Sketch"/>
                <a:sym typeface="Cabin Sketch"/>
              </a:rPr>
              <a:t>cell phone policy</a:t>
            </a:r>
            <a:endParaRPr>
              <a:latin typeface="Cabin Sketch"/>
              <a:ea typeface="Cabin Sketch"/>
              <a:cs typeface="Cabin Sketch"/>
              <a:sym typeface="Cabin Sketch"/>
            </a:endParaRPr>
          </a:p>
        </p:txBody>
      </p:sp>
      <p:sp>
        <p:nvSpPr>
          <p:cNvPr id="98" name="Google Shape;98;p13"/>
          <p:cNvSpPr/>
          <p:nvPr/>
        </p:nvSpPr>
        <p:spPr>
          <a:xfrm>
            <a:off x="4923275" y="5143375"/>
            <a:ext cx="1921800" cy="3416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You must ask permission to</a:t>
            </a:r>
            <a:r>
              <a:rPr lang="en-US"/>
              <a:t> </a:t>
            </a:r>
            <a:r>
              <a:rPr lang="en-US" sz="1200">
                <a:solidFill>
                  <a:schemeClr val="dk1"/>
                </a:solidFill>
                <a:latin typeface="Calibri"/>
                <a:ea typeface="Calibri"/>
                <a:cs typeface="Calibri"/>
                <a:sym typeface="Calibri"/>
              </a:rPr>
              <a:t>use cellphones in class.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Stay off all electronic devices during class time, unless I state otherwise for educational purposes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Airpods may not be worn during instruction or during cooking labs. Please remove them from your ears.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Misuse of cell phones or headphones will result </a:t>
            </a:r>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in loss of privilege.</a:t>
            </a:r>
            <a:endParaRPr/>
          </a:p>
        </p:txBody>
      </p:sp>
      <p:sp>
        <p:nvSpPr>
          <p:cNvPr id="99" name="Google Shape;99;p13"/>
          <p:cNvSpPr txBox="1"/>
          <p:nvPr/>
        </p:nvSpPr>
        <p:spPr>
          <a:xfrm>
            <a:off x="888377" y="2990125"/>
            <a:ext cx="2418600" cy="5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322F37"/>
                </a:solidFill>
                <a:latin typeface="Libre Franklin Thin"/>
                <a:ea typeface="Libre Franklin Thin"/>
                <a:cs typeface="Libre Franklin Thin"/>
                <a:sym typeface="Libre Franklin Thin"/>
              </a:rPr>
              <a:t> </a:t>
            </a:r>
            <a:endParaRPr>
              <a:latin typeface="Libre Franklin Thin"/>
              <a:ea typeface="Libre Franklin Thin"/>
              <a:cs typeface="Libre Franklin Thin"/>
              <a:sym typeface="Libre Franklin Thin"/>
            </a:endParaRPr>
          </a:p>
        </p:txBody>
      </p:sp>
      <p:pic>
        <p:nvPicPr>
          <p:cNvPr id="100" name="Google Shape;100;p13"/>
          <p:cNvPicPr preferRelativeResize="0"/>
          <p:nvPr/>
        </p:nvPicPr>
        <p:blipFill rotWithShape="1">
          <a:blip r:embed="rId6">
            <a:alphaModFix/>
          </a:blip>
          <a:srcRect b="17450" l="23019" r="18480" t="18582"/>
          <a:stretch/>
        </p:blipFill>
        <p:spPr>
          <a:xfrm flipH="1" rot="9522837">
            <a:off x="3224052" y="5066210"/>
            <a:ext cx="1248073" cy="1364882"/>
          </a:xfrm>
          <a:prstGeom prst="rect">
            <a:avLst/>
          </a:prstGeom>
          <a:noFill/>
          <a:ln>
            <a:noFill/>
          </a:ln>
        </p:spPr>
      </p:pic>
      <p:pic>
        <p:nvPicPr>
          <p:cNvPr id="101" name="Google Shape;101;p13"/>
          <p:cNvPicPr preferRelativeResize="0"/>
          <p:nvPr/>
        </p:nvPicPr>
        <p:blipFill rotWithShape="1">
          <a:blip r:embed="rId7">
            <a:alphaModFix/>
          </a:blip>
          <a:srcRect b="0" l="50300" r="0" t="0"/>
          <a:stretch/>
        </p:blipFill>
        <p:spPr>
          <a:xfrm rot="1191251">
            <a:off x="3893919" y="6498715"/>
            <a:ext cx="618254" cy="1244071"/>
          </a:xfrm>
          <a:prstGeom prst="rect">
            <a:avLst/>
          </a:prstGeom>
          <a:noFill/>
          <a:ln>
            <a:noFill/>
          </a:ln>
        </p:spPr>
      </p:pic>
      <p:pic>
        <p:nvPicPr>
          <p:cNvPr id="102" name="Google Shape;102;p13"/>
          <p:cNvPicPr preferRelativeResize="0"/>
          <p:nvPr/>
        </p:nvPicPr>
        <p:blipFill>
          <a:blip r:embed="rId8">
            <a:alphaModFix/>
          </a:blip>
          <a:stretch>
            <a:fillRect/>
          </a:stretch>
        </p:blipFill>
        <p:spPr>
          <a:xfrm>
            <a:off x="305312" y="6472881"/>
            <a:ext cx="530116" cy="559196"/>
          </a:xfrm>
          <a:prstGeom prst="rect">
            <a:avLst/>
          </a:prstGeom>
          <a:noFill/>
          <a:ln>
            <a:noFill/>
          </a:ln>
        </p:spPr>
      </p:pic>
      <p:pic>
        <p:nvPicPr>
          <p:cNvPr id="103" name="Google Shape;103;p13"/>
          <p:cNvPicPr preferRelativeResize="0"/>
          <p:nvPr/>
        </p:nvPicPr>
        <p:blipFill>
          <a:blip r:embed="rId9">
            <a:alphaModFix/>
          </a:blip>
          <a:stretch>
            <a:fillRect/>
          </a:stretch>
        </p:blipFill>
        <p:spPr>
          <a:xfrm>
            <a:off x="305300" y="6843649"/>
            <a:ext cx="530115" cy="559196"/>
          </a:xfrm>
          <a:prstGeom prst="rect">
            <a:avLst/>
          </a:prstGeom>
          <a:noFill/>
          <a:ln>
            <a:noFill/>
          </a:ln>
        </p:spPr>
      </p:pic>
      <p:pic>
        <p:nvPicPr>
          <p:cNvPr id="104" name="Google Shape;104;p13"/>
          <p:cNvPicPr preferRelativeResize="0"/>
          <p:nvPr/>
        </p:nvPicPr>
        <p:blipFill>
          <a:blip r:embed="rId10">
            <a:alphaModFix/>
          </a:blip>
          <a:stretch>
            <a:fillRect/>
          </a:stretch>
        </p:blipFill>
        <p:spPr>
          <a:xfrm flipH="1">
            <a:off x="305308" y="7344494"/>
            <a:ext cx="530116" cy="559196"/>
          </a:xfrm>
          <a:prstGeom prst="rect">
            <a:avLst/>
          </a:prstGeom>
          <a:noFill/>
          <a:ln>
            <a:noFill/>
          </a:ln>
        </p:spPr>
      </p:pic>
      <p:pic>
        <p:nvPicPr>
          <p:cNvPr id="105" name="Google Shape;105;p13"/>
          <p:cNvPicPr preferRelativeResize="0"/>
          <p:nvPr/>
        </p:nvPicPr>
        <p:blipFill>
          <a:blip r:embed="rId11">
            <a:alphaModFix/>
          </a:blip>
          <a:stretch>
            <a:fillRect/>
          </a:stretch>
        </p:blipFill>
        <p:spPr>
          <a:xfrm>
            <a:off x="208799" y="7659626"/>
            <a:ext cx="723125" cy="762800"/>
          </a:xfrm>
          <a:prstGeom prst="rect">
            <a:avLst/>
          </a:prstGeom>
          <a:noFill/>
          <a:ln>
            <a:noFill/>
          </a:ln>
        </p:spPr>
      </p:pic>
      <p:pic>
        <p:nvPicPr>
          <p:cNvPr id="106" name="Google Shape;106;p13"/>
          <p:cNvPicPr preferRelativeResize="0"/>
          <p:nvPr/>
        </p:nvPicPr>
        <p:blipFill>
          <a:blip r:embed="rId12">
            <a:alphaModFix/>
          </a:blip>
          <a:stretch>
            <a:fillRect/>
          </a:stretch>
        </p:blipFill>
        <p:spPr>
          <a:xfrm>
            <a:off x="255625" y="8216127"/>
            <a:ext cx="629475" cy="663999"/>
          </a:xfrm>
          <a:prstGeom prst="rect">
            <a:avLst/>
          </a:prstGeom>
          <a:noFill/>
          <a:ln>
            <a:noFill/>
          </a:ln>
        </p:spPr>
      </p:pic>
      <p:grpSp>
        <p:nvGrpSpPr>
          <p:cNvPr id="107" name="Google Shape;107;p13"/>
          <p:cNvGrpSpPr/>
          <p:nvPr/>
        </p:nvGrpSpPr>
        <p:grpSpPr>
          <a:xfrm>
            <a:off x="3701026" y="2120977"/>
            <a:ext cx="3541275" cy="2530093"/>
            <a:chOff x="4128146" y="2137410"/>
            <a:chExt cx="3044163" cy="2203913"/>
          </a:xfrm>
        </p:grpSpPr>
        <p:pic>
          <p:nvPicPr>
            <p:cNvPr id="108" name="Google Shape;108;p13"/>
            <p:cNvPicPr preferRelativeResize="0"/>
            <p:nvPr/>
          </p:nvPicPr>
          <p:blipFill rotWithShape="1">
            <a:blip r:embed="rId13">
              <a:alphaModFix/>
            </a:blip>
            <a:srcRect b="10544" l="22315" r="21784" t="12091"/>
            <a:stretch/>
          </p:blipFill>
          <p:spPr>
            <a:xfrm>
              <a:off x="4128146" y="2913867"/>
              <a:ext cx="933587" cy="1427456"/>
            </a:xfrm>
            <a:prstGeom prst="rect">
              <a:avLst/>
            </a:prstGeom>
            <a:noFill/>
            <a:ln>
              <a:noFill/>
            </a:ln>
          </p:spPr>
        </p:pic>
        <p:pic>
          <p:nvPicPr>
            <p:cNvPr id="109" name="Google Shape;109;p13"/>
            <p:cNvPicPr preferRelativeResize="0"/>
            <p:nvPr/>
          </p:nvPicPr>
          <p:blipFill rotWithShape="1">
            <a:blip r:embed="rId14">
              <a:alphaModFix/>
            </a:blip>
            <a:srcRect b="19140" l="37284" r="38049" t="18245"/>
            <a:stretch/>
          </p:blipFill>
          <p:spPr>
            <a:xfrm>
              <a:off x="5779858" y="2762824"/>
              <a:ext cx="509905" cy="1510554"/>
            </a:xfrm>
            <a:prstGeom prst="rect">
              <a:avLst/>
            </a:prstGeom>
            <a:noFill/>
            <a:ln>
              <a:noFill/>
            </a:ln>
          </p:spPr>
        </p:pic>
        <p:pic>
          <p:nvPicPr>
            <p:cNvPr id="110" name="Google Shape;110;p13"/>
            <p:cNvPicPr preferRelativeResize="0"/>
            <p:nvPr/>
          </p:nvPicPr>
          <p:blipFill rotWithShape="1">
            <a:blip r:embed="rId15">
              <a:alphaModFix/>
            </a:blip>
            <a:srcRect b="0" l="36091" r="37096" t="0"/>
            <a:stretch/>
          </p:blipFill>
          <p:spPr>
            <a:xfrm>
              <a:off x="5025059" y="2458181"/>
              <a:ext cx="443868" cy="1829102"/>
            </a:xfrm>
            <a:prstGeom prst="rect">
              <a:avLst/>
            </a:prstGeom>
            <a:noFill/>
            <a:ln>
              <a:noFill/>
            </a:ln>
          </p:spPr>
        </p:pic>
        <p:pic>
          <p:nvPicPr>
            <p:cNvPr id="111" name="Google Shape;111;p13"/>
            <p:cNvPicPr preferRelativeResize="0"/>
            <p:nvPr/>
          </p:nvPicPr>
          <p:blipFill rotWithShape="1">
            <a:blip r:embed="rId16">
              <a:alphaModFix/>
            </a:blip>
            <a:srcRect b="0" l="38148" r="34353" t="0"/>
            <a:stretch/>
          </p:blipFill>
          <p:spPr>
            <a:xfrm>
              <a:off x="5408479" y="2414722"/>
              <a:ext cx="476869" cy="1916024"/>
            </a:xfrm>
            <a:prstGeom prst="rect">
              <a:avLst/>
            </a:prstGeom>
            <a:noFill/>
            <a:ln>
              <a:noFill/>
            </a:ln>
          </p:spPr>
        </p:pic>
        <p:pic>
          <p:nvPicPr>
            <p:cNvPr id="112" name="Google Shape;112;p13"/>
            <p:cNvPicPr preferRelativeResize="0"/>
            <p:nvPr/>
          </p:nvPicPr>
          <p:blipFill rotWithShape="1">
            <a:blip r:embed="rId17">
              <a:alphaModFix/>
            </a:blip>
            <a:srcRect b="0" l="37475" r="36339" t="0"/>
            <a:stretch/>
          </p:blipFill>
          <p:spPr>
            <a:xfrm>
              <a:off x="6751763" y="2547352"/>
              <a:ext cx="420547" cy="1774470"/>
            </a:xfrm>
            <a:prstGeom prst="rect">
              <a:avLst/>
            </a:prstGeom>
            <a:noFill/>
            <a:ln>
              <a:noFill/>
            </a:ln>
          </p:spPr>
        </p:pic>
        <p:pic>
          <p:nvPicPr>
            <p:cNvPr id="113" name="Google Shape;113;p13"/>
            <p:cNvPicPr preferRelativeResize="0"/>
            <p:nvPr/>
          </p:nvPicPr>
          <p:blipFill rotWithShape="1">
            <a:blip r:embed="rId18">
              <a:alphaModFix/>
            </a:blip>
            <a:srcRect b="0" l="39742" r="40623" t="0"/>
            <a:stretch/>
          </p:blipFill>
          <p:spPr>
            <a:xfrm flipH="1">
              <a:off x="6331251" y="2137410"/>
              <a:ext cx="420525" cy="2141742"/>
            </a:xfrm>
            <a:prstGeom prst="rect">
              <a:avLst/>
            </a:prstGeom>
            <a:noFill/>
            <a:ln>
              <a:noFill/>
            </a:ln>
          </p:spPr>
        </p:pic>
      </p:grpSp>
      <p:sp>
        <p:nvSpPr>
          <p:cNvPr id="114" name="Google Shape;114;p13"/>
          <p:cNvSpPr txBox="1"/>
          <p:nvPr/>
        </p:nvSpPr>
        <p:spPr>
          <a:xfrm>
            <a:off x="686100" y="698400"/>
            <a:ext cx="3549600" cy="1282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6500">
                <a:solidFill>
                  <a:schemeClr val="dk1"/>
                </a:solidFill>
                <a:latin typeface="Cookie"/>
                <a:ea typeface="Cookie"/>
                <a:cs typeface="Cookie"/>
                <a:sym typeface="Cookie"/>
              </a:rPr>
              <a:t>Culinary Arts</a:t>
            </a:r>
            <a:endParaRPr sz="6500">
              <a:solidFill>
                <a:schemeClr val="dk1"/>
              </a:solidFill>
              <a:latin typeface="Cookie"/>
              <a:ea typeface="Cookie"/>
              <a:cs typeface="Cookie"/>
              <a:sym typeface="Cookie"/>
            </a:endParaRPr>
          </a:p>
        </p:txBody>
      </p:sp>
      <p:pic>
        <p:nvPicPr>
          <p:cNvPr id="115" name="Google Shape;115;p13"/>
          <p:cNvPicPr preferRelativeResize="0"/>
          <p:nvPr/>
        </p:nvPicPr>
        <p:blipFill rotWithShape="1">
          <a:blip r:embed="rId7">
            <a:alphaModFix/>
          </a:blip>
          <a:srcRect b="0" l="50300" r="0" t="0"/>
          <a:stretch/>
        </p:blipFill>
        <p:spPr>
          <a:xfrm rot="-9718696">
            <a:off x="3878294" y="6804766"/>
            <a:ext cx="618254" cy="1244070"/>
          </a:xfrm>
          <a:prstGeom prst="rect">
            <a:avLst/>
          </a:prstGeom>
          <a:noFill/>
          <a:ln>
            <a:noFill/>
          </a:ln>
        </p:spPr>
      </p:pic>
      <p:sp>
        <p:nvSpPr>
          <p:cNvPr id="116" name="Google Shape;116;p13"/>
          <p:cNvSpPr txBox="1"/>
          <p:nvPr/>
        </p:nvSpPr>
        <p:spPr>
          <a:xfrm>
            <a:off x="147925" y="9420600"/>
            <a:ext cx="7488600" cy="5073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 There is a </a:t>
            </a:r>
            <a:r>
              <a:rPr lang="en-US" sz="1200" u="sng">
                <a:solidFill>
                  <a:schemeClr val="dk1"/>
                </a:solidFill>
                <a:latin typeface="Calibri"/>
                <a:ea typeface="Calibri"/>
                <a:cs typeface="Calibri"/>
                <a:sym typeface="Calibri"/>
              </a:rPr>
              <a:t>ZERO TOLERANCE POLICY</a:t>
            </a:r>
            <a:r>
              <a:rPr lang="en-US" sz="1200">
                <a:solidFill>
                  <a:schemeClr val="dk1"/>
                </a:solidFill>
                <a:latin typeface="Calibri"/>
                <a:ea typeface="Calibri"/>
                <a:cs typeface="Calibri"/>
                <a:sym typeface="Calibri"/>
              </a:rPr>
              <a:t> for horseplay or dangerous activities. Review the attached Instructional Kitchen Facility Contract and sign as an acknowledgement you are ready to work in this environment. </a:t>
            </a:r>
            <a:endParaRPr>
              <a:latin typeface="Calibri"/>
              <a:ea typeface="Calibri"/>
              <a:cs typeface="Calibri"/>
              <a:sym typeface="Calibri"/>
            </a:endParaRPr>
          </a:p>
        </p:txBody>
      </p:sp>
      <p:pic>
        <p:nvPicPr>
          <p:cNvPr id="117" name="Google Shape;117;p13"/>
          <p:cNvPicPr preferRelativeResize="0"/>
          <p:nvPr/>
        </p:nvPicPr>
        <p:blipFill>
          <a:blip r:embed="rId19">
            <a:alphaModFix/>
          </a:blip>
          <a:stretch>
            <a:fillRect/>
          </a:stretch>
        </p:blipFill>
        <p:spPr>
          <a:xfrm>
            <a:off x="305300" y="8880120"/>
            <a:ext cx="629476" cy="3982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4"/>
          <p:cNvPicPr preferRelativeResize="0"/>
          <p:nvPr/>
        </p:nvPicPr>
        <p:blipFill rotWithShape="1">
          <a:blip r:embed="rId3">
            <a:alphaModFix/>
          </a:blip>
          <a:srcRect b="43137" l="12792" r="14437" t="37844"/>
          <a:stretch/>
        </p:blipFill>
        <p:spPr>
          <a:xfrm rot="-5400000">
            <a:off x="-559025" y="1401463"/>
            <a:ext cx="3028076" cy="1273149"/>
          </a:xfrm>
          <a:prstGeom prst="rect">
            <a:avLst/>
          </a:prstGeom>
          <a:noFill/>
          <a:ln>
            <a:noFill/>
          </a:ln>
        </p:spPr>
      </p:pic>
      <p:pic>
        <p:nvPicPr>
          <p:cNvPr id="123" name="Google Shape;123;p14"/>
          <p:cNvPicPr preferRelativeResize="0"/>
          <p:nvPr/>
        </p:nvPicPr>
        <p:blipFill rotWithShape="1">
          <a:blip r:embed="rId4">
            <a:alphaModFix/>
          </a:blip>
          <a:srcRect b="0" l="0" r="0" t="0"/>
          <a:stretch/>
        </p:blipFill>
        <p:spPr>
          <a:xfrm>
            <a:off x="177588" y="3388400"/>
            <a:ext cx="7303479" cy="292075"/>
          </a:xfrm>
          <a:prstGeom prst="rect">
            <a:avLst/>
          </a:prstGeom>
          <a:noFill/>
          <a:ln>
            <a:noFill/>
          </a:ln>
        </p:spPr>
      </p:pic>
      <p:sp>
        <p:nvSpPr>
          <p:cNvPr id="124" name="Google Shape;124;p14"/>
          <p:cNvSpPr txBox="1"/>
          <p:nvPr/>
        </p:nvSpPr>
        <p:spPr>
          <a:xfrm>
            <a:off x="-790428" y="2560976"/>
            <a:ext cx="840000" cy="25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Libre Franklin"/>
                <a:ea typeface="Libre Franklin"/>
                <a:cs typeface="Libre Franklin"/>
                <a:sym typeface="Libre Franklin"/>
              </a:rPr>
              <a:t>Daily </a:t>
            </a:r>
            <a:endParaRPr/>
          </a:p>
        </p:txBody>
      </p:sp>
      <p:pic>
        <p:nvPicPr>
          <p:cNvPr id="125" name="Google Shape;125;p14"/>
          <p:cNvPicPr preferRelativeResize="0"/>
          <p:nvPr/>
        </p:nvPicPr>
        <p:blipFill rotWithShape="1">
          <a:blip r:embed="rId5">
            <a:alphaModFix/>
          </a:blip>
          <a:srcRect b="0" l="0" r="0" t="0"/>
          <a:stretch/>
        </p:blipFill>
        <p:spPr>
          <a:xfrm>
            <a:off x="462250" y="5437558"/>
            <a:ext cx="1778001" cy="88900"/>
          </a:xfrm>
          <a:prstGeom prst="rect">
            <a:avLst/>
          </a:prstGeom>
          <a:noFill/>
          <a:ln>
            <a:noFill/>
          </a:ln>
        </p:spPr>
      </p:pic>
      <p:sp>
        <p:nvSpPr>
          <p:cNvPr id="126" name="Google Shape;126;p14"/>
          <p:cNvSpPr/>
          <p:nvPr/>
        </p:nvSpPr>
        <p:spPr>
          <a:xfrm>
            <a:off x="1971575" y="3639288"/>
            <a:ext cx="4705500" cy="1251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n-US" sz="1200">
                <a:solidFill>
                  <a:schemeClr val="dk1"/>
                </a:solidFill>
                <a:latin typeface="Cabin"/>
                <a:ea typeface="Cabin"/>
                <a:cs typeface="Cabin"/>
                <a:sym typeface="Cabin"/>
              </a:rPr>
              <a:t>EVERY LAB IS EVALUATED BASED ON THE FOLLOWING:</a:t>
            </a:r>
            <a:endParaRPr sz="1200">
              <a:solidFill>
                <a:schemeClr val="dk1"/>
              </a:solidFill>
              <a:latin typeface="Cabin"/>
              <a:ea typeface="Cabin"/>
              <a:cs typeface="Cabin"/>
              <a:sym typeface="Cabin"/>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27" name="Google Shape;127;p14"/>
          <p:cNvSpPr/>
          <p:nvPr/>
        </p:nvSpPr>
        <p:spPr>
          <a:xfrm rot="177047">
            <a:off x="3182365" y="456547"/>
            <a:ext cx="1407679" cy="881988"/>
          </a:xfrm>
          <a:custGeom>
            <a:rect b="b" l="l" r="r" t="t"/>
            <a:pathLst>
              <a:path extrusionOk="0" h="1296480" w="1932388">
                <a:moveTo>
                  <a:pt x="0" y="188484"/>
                </a:moveTo>
                <a:cubicBezTo>
                  <a:pt x="322065" y="183713"/>
                  <a:pt x="600586" y="4771"/>
                  <a:pt x="922651" y="0"/>
                </a:cubicBezTo>
                <a:lnTo>
                  <a:pt x="1932388" y="188484"/>
                </a:lnTo>
                <a:lnTo>
                  <a:pt x="1932388" y="1296480"/>
                </a:lnTo>
                <a:cubicBezTo>
                  <a:pt x="1595809" y="1291621"/>
                  <a:pt x="1273744" y="502990"/>
                  <a:pt x="937165" y="498131"/>
                </a:cubicBezTo>
                <a:lnTo>
                  <a:pt x="0" y="1296480"/>
                </a:lnTo>
                <a:lnTo>
                  <a:pt x="0" y="188484"/>
                </a:lnTo>
                <a:close/>
              </a:path>
            </a:pathLst>
          </a:cu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5000">
                <a:solidFill>
                  <a:schemeClr val="dk1"/>
                </a:solidFill>
                <a:latin typeface="Cookie"/>
                <a:ea typeface="Cookie"/>
                <a:cs typeface="Cookie"/>
                <a:sym typeface="Cookie"/>
              </a:rPr>
              <a:t>grades</a:t>
            </a:r>
            <a:endParaRPr sz="300">
              <a:solidFill>
                <a:schemeClr val="dk1"/>
              </a:solidFill>
              <a:latin typeface="Cookie"/>
              <a:ea typeface="Cookie"/>
              <a:cs typeface="Cookie"/>
              <a:sym typeface="Cookie"/>
            </a:endParaRPr>
          </a:p>
        </p:txBody>
      </p:sp>
      <p:sp>
        <p:nvSpPr>
          <p:cNvPr id="128" name="Google Shape;128;p14"/>
          <p:cNvSpPr txBox="1"/>
          <p:nvPr/>
        </p:nvSpPr>
        <p:spPr>
          <a:xfrm>
            <a:off x="803995" y="4817916"/>
            <a:ext cx="6207900" cy="101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6000">
                <a:solidFill>
                  <a:schemeClr val="dk1"/>
                </a:solidFill>
                <a:latin typeface="Cookie"/>
                <a:ea typeface="Cookie"/>
                <a:cs typeface="Cookie"/>
                <a:sym typeface="Cookie"/>
              </a:rPr>
              <a:t>commonly asked questions</a:t>
            </a:r>
            <a:endParaRPr b="1">
              <a:latin typeface="Cookie"/>
              <a:ea typeface="Cookie"/>
              <a:cs typeface="Cookie"/>
              <a:sym typeface="Cookie"/>
            </a:endParaRPr>
          </a:p>
        </p:txBody>
      </p:sp>
      <p:pic>
        <p:nvPicPr>
          <p:cNvPr id="129" name="Google Shape;129;p14"/>
          <p:cNvPicPr preferRelativeResize="0"/>
          <p:nvPr/>
        </p:nvPicPr>
        <p:blipFill rotWithShape="1">
          <a:blip r:embed="rId4">
            <a:alphaModFix/>
          </a:blip>
          <a:srcRect b="0" l="0" r="0" t="0"/>
          <a:stretch/>
        </p:blipFill>
        <p:spPr>
          <a:xfrm>
            <a:off x="177600" y="4803425"/>
            <a:ext cx="7303479" cy="292075"/>
          </a:xfrm>
          <a:prstGeom prst="rect">
            <a:avLst/>
          </a:prstGeom>
          <a:noFill/>
          <a:ln>
            <a:noFill/>
          </a:ln>
        </p:spPr>
      </p:pic>
      <p:sp>
        <p:nvSpPr>
          <p:cNvPr id="130" name="Google Shape;130;p14"/>
          <p:cNvSpPr txBox="1"/>
          <p:nvPr/>
        </p:nvSpPr>
        <p:spPr>
          <a:xfrm>
            <a:off x="334750" y="5868499"/>
            <a:ext cx="2271900" cy="27330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14"/>
          <p:cNvSpPr txBox="1"/>
          <p:nvPr/>
        </p:nvSpPr>
        <p:spPr>
          <a:xfrm>
            <a:off x="2772000" y="5868500"/>
            <a:ext cx="2271900" cy="34533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 name="Google Shape;132;p14"/>
          <p:cNvSpPr txBox="1"/>
          <p:nvPr/>
        </p:nvSpPr>
        <p:spPr>
          <a:xfrm>
            <a:off x="5209250" y="5868450"/>
            <a:ext cx="2271900" cy="33051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 name="Google Shape;133;p14"/>
          <p:cNvSpPr/>
          <p:nvPr/>
        </p:nvSpPr>
        <p:spPr>
          <a:xfrm>
            <a:off x="469485" y="6092670"/>
            <a:ext cx="19800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100">
                <a:solidFill>
                  <a:schemeClr val="dk1"/>
                </a:solidFill>
                <a:latin typeface="Libre Franklin"/>
                <a:ea typeface="Libre Franklin"/>
                <a:cs typeface="Libre Franklin"/>
                <a:sym typeface="Libre Franklin"/>
              </a:rPr>
              <a:t>What if I miss class?</a:t>
            </a:r>
            <a:endParaRPr b="1" sz="1100">
              <a:latin typeface="Libre Franklin"/>
              <a:ea typeface="Libre Franklin"/>
              <a:cs typeface="Libre Franklin"/>
              <a:sym typeface="Libre Franklin"/>
            </a:endParaRPr>
          </a:p>
        </p:txBody>
      </p:sp>
      <p:sp>
        <p:nvSpPr>
          <p:cNvPr id="134" name="Google Shape;134;p14"/>
          <p:cNvSpPr/>
          <p:nvPr/>
        </p:nvSpPr>
        <p:spPr>
          <a:xfrm>
            <a:off x="404225" y="6413500"/>
            <a:ext cx="2110500" cy="183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When a student is absent, whether excused or unexcused, it is </a:t>
            </a:r>
            <a:r>
              <a:rPr lang="en-US" sz="1100" u="sng">
                <a:solidFill>
                  <a:schemeClr val="dk1"/>
                </a:solidFill>
                <a:latin typeface="Libre Franklin"/>
                <a:ea typeface="Libre Franklin"/>
                <a:cs typeface="Libre Franklin"/>
                <a:sym typeface="Libre Franklin"/>
              </a:rPr>
              <a:t>their</a:t>
            </a:r>
            <a:r>
              <a:rPr lang="en-US" sz="1100">
                <a:solidFill>
                  <a:schemeClr val="dk1"/>
                </a:solidFill>
                <a:latin typeface="Libre Franklin"/>
                <a:ea typeface="Libre Franklin"/>
                <a:cs typeface="Libre Franklin"/>
                <a:sym typeface="Libre Franklin"/>
              </a:rPr>
              <a:t> responsibility to check Google classroom and/or communicate the need for make up work to the teacher. </a:t>
            </a:r>
            <a:endParaRPr sz="11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1100">
                <a:solidFill>
                  <a:schemeClr val="dk1"/>
                </a:solidFill>
                <a:latin typeface="Libre Franklin"/>
                <a:ea typeface="Libre Franklin"/>
                <a:cs typeface="Libre Franklin"/>
                <a:sym typeface="Libre Franklin"/>
              </a:rPr>
              <a:t> </a:t>
            </a:r>
            <a:endParaRPr sz="1100">
              <a:latin typeface="Libre Franklin"/>
              <a:ea typeface="Libre Franklin"/>
              <a:cs typeface="Libre Franklin"/>
              <a:sym typeface="Libre Franklin"/>
            </a:endParaRPr>
          </a:p>
        </p:txBody>
      </p:sp>
      <p:sp>
        <p:nvSpPr>
          <p:cNvPr id="135" name="Google Shape;135;p14"/>
          <p:cNvSpPr/>
          <p:nvPr/>
        </p:nvSpPr>
        <p:spPr>
          <a:xfrm>
            <a:off x="5188550" y="6092675"/>
            <a:ext cx="2282100" cy="461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100">
                <a:solidFill>
                  <a:schemeClr val="dk1"/>
                </a:solidFill>
                <a:latin typeface="Libre Franklin"/>
                <a:ea typeface="Libre Franklin"/>
                <a:cs typeface="Libre Franklin"/>
                <a:sym typeface="Libre Franklin"/>
              </a:rPr>
              <a:t>L</a:t>
            </a:r>
            <a:r>
              <a:rPr b="1" i="1" lang="en-US" sz="1100">
                <a:solidFill>
                  <a:schemeClr val="dk1"/>
                </a:solidFill>
                <a:latin typeface="Libre Franklin"/>
                <a:ea typeface="Libre Franklin"/>
                <a:cs typeface="Libre Franklin"/>
                <a:sym typeface="Libre Franklin"/>
              </a:rPr>
              <a:t>ate work and Test Retakes?</a:t>
            </a:r>
            <a:endParaRPr b="1" sz="1100">
              <a:latin typeface="Libre Franklin"/>
              <a:ea typeface="Libre Franklin"/>
              <a:cs typeface="Libre Franklin"/>
              <a:sym typeface="Libre Franklin"/>
            </a:endParaRPr>
          </a:p>
        </p:txBody>
      </p:sp>
      <p:sp>
        <p:nvSpPr>
          <p:cNvPr id="136" name="Google Shape;136;p14"/>
          <p:cNvSpPr/>
          <p:nvPr/>
        </p:nvSpPr>
        <p:spPr>
          <a:xfrm>
            <a:off x="5301174" y="6399250"/>
            <a:ext cx="2110500" cy="193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Libre Franklin"/>
                <a:ea typeface="Libre Franklin"/>
                <a:cs typeface="Libre Franklin"/>
                <a:sym typeface="Libre Franklin"/>
              </a:rPr>
              <a:t>Per District Policy, </a:t>
            </a:r>
            <a:r>
              <a:rPr i="1" lang="en-US" sz="1100" u="sng">
                <a:latin typeface="Libre Franklin"/>
                <a:ea typeface="Libre Franklin"/>
                <a:cs typeface="Libre Franklin"/>
                <a:sym typeface="Libre Franklin"/>
              </a:rPr>
              <a:t>late work</a:t>
            </a:r>
            <a:r>
              <a:rPr lang="en-US" sz="1100">
                <a:latin typeface="Libre Franklin"/>
                <a:ea typeface="Libre Franklin"/>
                <a:cs typeface="Libre Franklin"/>
                <a:sym typeface="Libre Franklin"/>
              </a:rPr>
              <a:t> will be accepted as follows:</a:t>
            </a:r>
            <a:endParaRPr sz="1100">
              <a:latin typeface="Libre Franklin"/>
              <a:ea typeface="Libre Franklin"/>
              <a:cs typeface="Libre Franklin"/>
              <a:sym typeface="Libre Franklin"/>
            </a:endParaRPr>
          </a:p>
          <a:p>
            <a:pPr indent="-298450" lvl="0" marL="228600" rtl="0" algn="l">
              <a:spcBef>
                <a:spcPts val="0"/>
              </a:spcBef>
              <a:spcAft>
                <a:spcPts val="0"/>
              </a:spcAft>
              <a:buSzPts val="1100"/>
              <a:buFont typeface="Libre Franklin"/>
              <a:buChar char="●"/>
            </a:pPr>
            <a:r>
              <a:rPr b="1" lang="en-US" sz="1100">
                <a:latin typeface="Libre Franklin"/>
                <a:ea typeface="Libre Franklin"/>
                <a:cs typeface="Libre Franklin"/>
                <a:sym typeface="Libre Franklin"/>
              </a:rPr>
              <a:t>1 day</a:t>
            </a:r>
            <a:r>
              <a:rPr lang="en-US" sz="1100">
                <a:latin typeface="Libre Franklin"/>
                <a:ea typeface="Libre Franklin"/>
                <a:cs typeface="Libre Franklin"/>
                <a:sym typeface="Libre Franklin"/>
              </a:rPr>
              <a:t>- max grade of 70</a:t>
            </a:r>
            <a:endParaRPr sz="1100">
              <a:latin typeface="Libre Franklin"/>
              <a:ea typeface="Libre Franklin"/>
              <a:cs typeface="Libre Franklin"/>
              <a:sym typeface="Libre Franklin"/>
            </a:endParaRPr>
          </a:p>
          <a:p>
            <a:pPr indent="-298450" lvl="0" marL="228600" rtl="0" algn="l">
              <a:spcBef>
                <a:spcPts val="0"/>
              </a:spcBef>
              <a:spcAft>
                <a:spcPts val="0"/>
              </a:spcAft>
              <a:buSzPts val="1100"/>
              <a:buFont typeface="Libre Franklin"/>
              <a:buChar char="●"/>
            </a:pPr>
            <a:r>
              <a:rPr b="1" lang="en-US" sz="1100">
                <a:latin typeface="Libre Franklin"/>
                <a:ea typeface="Libre Franklin"/>
                <a:cs typeface="Libre Franklin"/>
                <a:sym typeface="Libre Franklin"/>
              </a:rPr>
              <a:t>2 days</a:t>
            </a:r>
            <a:r>
              <a:rPr lang="en-US" sz="1100">
                <a:latin typeface="Libre Franklin"/>
                <a:ea typeface="Libre Franklin"/>
                <a:cs typeface="Libre Franklin"/>
                <a:sym typeface="Libre Franklin"/>
              </a:rPr>
              <a:t>- max grade of 50</a:t>
            </a:r>
            <a:endParaRPr sz="1100">
              <a:latin typeface="Libre Franklin"/>
              <a:ea typeface="Libre Franklin"/>
              <a:cs typeface="Libre Franklin"/>
              <a:sym typeface="Libre Franklin"/>
            </a:endParaRPr>
          </a:p>
          <a:p>
            <a:pPr indent="-298450" lvl="0" marL="228600" rtl="0" algn="l">
              <a:spcBef>
                <a:spcPts val="0"/>
              </a:spcBef>
              <a:spcAft>
                <a:spcPts val="0"/>
              </a:spcAft>
              <a:buSzPts val="1100"/>
              <a:buFont typeface="Libre Franklin"/>
              <a:buChar char="●"/>
            </a:pPr>
            <a:r>
              <a:rPr b="1" lang="en-US" sz="1100">
                <a:latin typeface="Libre Franklin"/>
                <a:ea typeface="Libre Franklin"/>
                <a:cs typeface="Libre Franklin"/>
                <a:sym typeface="Libre Franklin"/>
              </a:rPr>
              <a:t>3 days</a:t>
            </a:r>
            <a:r>
              <a:rPr lang="en-US" sz="1100">
                <a:latin typeface="Libre Franklin"/>
                <a:ea typeface="Libre Franklin"/>
                <a:cs typeface="Libre Franklin"/>
                <a:sym typeface="Libre Franklin"/>
              </a:rPr>
              <a:t>- student will </a:t>
            </a:r>
            <a:r>
              <a:rPr lang="en-US" sz="1100">
                <a:latin typeface="Libre Franklin"/>
                <a:ea typeface="Libre Franklin"/>
                <a:cs typeface="Libre Franklin"/>
                <a:sym typeface="Libre Franklin"/>
              </a:rPr>
              <a:t>receive</a:t>
            </a:r>
            <a:r>
              <a:rPr lang="en-US" sz="1100">
                <a:latin typeface="Libre Franklin"/>
                <a:ea typeface="Libre Franklin"/>
                <a:cs typeface="Libre Franklin"/>
                <a:sym typeface="Libre Franklin"/>
              </a:rPr>
              <a:t> a 0</a:t>
            </a:r>
            <a:endParaRPr sz="1100">
              <a:latin typeface="Libre Franklin"/>
              <a:ea typeface="Libre Franklin"/>
              <a:cs typeface="Libre Franklin"/>
              <a:sym typeface="Libre Franklin"/>
            </a:endParaRPr>
          </a:p>
          <a:p>
            <a:pPr indent="0" lvl="0" marL="0" rtl="0" algn="l">
              <a:spcBef>
                <a:spcPts val="0"/>
              </a:spcBef>
              <a:spcAft>
                <a:spcPts val="0"/>
              </a:spcAft>
              <a:buNone/>
            </a:pPr>
            <a:r>
              <a:t/>
            </a:r>
            <a:endParaRPr sz="1100">
              <a:latin typeface="Libre Franklin"/>
              <a:ea typeface="Libre Franklin"/>
              <a:cs typeface="Libre Franklin"/>
              <a:sym typeface="Libre Franklin"/>
            </a:endParaRPr>
          </a:p>
          <a:p>
            <a:pPr indent="0" lvl="0" marL="0" rtl="0" algn="l">
              <a:spcBef>
                <a:spcPts val="0"/>
              </a:spcBef>
              <a:spcAft>
                <a:spcPts val="0"/>
              </a:spcAft>
              <a:buNone/>
            </a:pPr>
            <a:r>
              <a:rPr i="1" lang="en-US" sz="1100" u="sng">
                <a:latin typeface="Libre Franklin"/>
                <a:ea typeface="Libre Franklin"/>
                <a:cs typeface="Libre Franklin"/>
                <a:sym typeface="Libre Franklin"/>
              </a:rPr>
              <a:t>Test Retakes</a:t>
            </a:r>
            <a:r>
              <a:rPr lang="en-US" sz="1100">
                <a:latin typeface="Libre Franklin"/>
                <a:ea typeface="Libre Franklin"/>
                <a:cs typeface="Libre Franklin"/>
                <a:sym typeface="Libre Franklin"/>
              </a:rPr>
              <a:t> will be offered for 1 week after the test grade has been entered into Skyward. It is the students responsibility to communicate with the teacher if they wish to retake a test. </a:t>
            </a:r>
            <a:endParaRPr sz="1100">
              <a:latin typeface="Libre Franklin"/>
              <a:ea typeface="Libre Franklin"/>
              <a:cs typeface="Libre Franklin"/>
              <a:sym typeface="Libre Franklin"/>
            </a:endParaRPr>
          </a:p>
        </p:txBody>
      </p:sp>
      <p:sp>
        <p:nvSpPr>
          <p:cNvPr id="137" name="Google Shape;137;p14"/>
          <p:cNvSpPr/>
          <p:nvPr/>
        </p:nvSpPr>
        <p:spPr>
          <a:xfrm>
            <a:off x="2842350" y="6041388"/>
            <a:ext cx="2110500" cy="461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1100">
                <a:solidFill>
                  <a:schemeClr val="dk1"/>
                </a:solidFill>
                <a:latin typeface="Libre Franklin"/>
                <a:ea typeface="Libre Franklin"/>
                <a:cs typeface="Libre Franklin"/>
                <a:sym typeface="Libre Franklin"/>
              </a:rPr>
              <a:t>Will I have to use Google Classroom?</a:t>
            </a:r>
            <a:endParaRPr b="1" sz="1100">
              <a:latin typeface="Libre Franklin"/>
              <a:ea typeface="Libre Franklin"/>
              <a:cs typeface="Libre Franklin"/>
              <a:sym typeface="Libre Franklin"/>
            </a:endParaRPr>
          </a:p>
        </p:txBody>
      </p:sp>
      <p:sp>
        <p:nvSpPr>
          <p:cNvPr id="138" name="Google Shape;138;p14"/>
          <p:cNvSpPr/>
          <p:nvPr/>
        </p:nvSpPr>
        <p:spPr>
          <a:xfrm>
            <a:off x="2812866" y="6503108"/>
            <a:ext cx="2282100" cy="193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dk1"/>
                </a:solidFill>
                <a:latin typeface="Libre Franklin"/>
                <a:ea typeface="Libre Franklin"/>
                <a:cs typeface="Libre Franklin"/>
                <a:sym typeface="Libre Franklin"/>
              </a:rPr>
              <a:t>In efforts to clearly communicate with students, I utilize Google Classroom. This system allows me to post assignments, announcements, reminders of deadlines, tests,important dates and pass along helpful documents, videos and recipes. It is a great communication tool.  Students will be expected to join the Google Classroom for their class period.  </a:t>
            </a:r>
            <a:endParaRPr sz="11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1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lang="en-US" sz="1100">
                <a:solidFill>
                  <a:schemeClr val="dk1"/>
                </a:solidFill>
                <a:latin typeface="Libre Franklin"/>
                <a:ea typeface="Libre Franklin"/>
                <a:cs typeface="Libre Franklin"/>
                <a:sym typeface="Libre Franklin"/>
              </a:rPr>
              <a:t>         </a:t>
            </a:r>
            <a:endParaRPr sz="1100">
              <a:solidFill>
                <a:schemeClr val="dk1"/>
              </a:solidFill>
              <a:latin typeface="Libre Franklin"/>
              <a:ea typeface="Libre Franklin"/>
              <a:cs typeface="Libre Franklin"/>
              <a:sym typeface="Libre Franklin"/>
            </a:endParaRPr>
          </a:p>
        </p:txBody>
      </p:sp>
      <p:sp>
        <p:nvSpPr>
          <p:cNvPr id="139" name="Google Shape;139;p14"/>
          <p:cNvSpPr/>
          <p:nvPr/>
        </p:nvSpPr>
        <p:spPr>
          <a:xfrm>
            <a:off x="2802150" y="1971063"/>
            <a:ext cx="1887300" cy="282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Libre Franklin ExtraLight"/>
                <a:ea typeface="Libre Franklin ExtraLight"/>
                <a:cs typeface="Libre Franklin ExtraLight"/>
                <a:sym typeface="Libre Franklin ExtraLight"/>
              </a:rPr>
              <a:t>how they’re weighted</a:t>
            </a:r>
            <a:endParaRPr sz="1200">
              <a:latin typeface="Libre Franklin ExtraLight"/>
              <a:ea typeface="Libre Franklin ExtraLight"/>
              <a:cs typeface="Libre Franklin ExtraLight"/>
              <a:sym typeface="Libre Franklin ExtraLight"/>
            </a:endParaRPr>
          </a:p>
        </p:txBody>
      </p:sp>
      <p:pic>
        <p:nvPicPr>
          <p:cNvPr id="140" name="Google Shape;140;p14"/>
          <p:cNvPicPr preferRelativeResize="0"/>
          <p:nvPr/>
        </p:nvPicPr>
        <p:blipFill>
          <a:blip r:embed="rId6">
            <a:alphaModFix/>
          </a:blip>
          <a:stretch>
            <a:fillRect/>
          </a:stretch>
        </p:blipFill>
        <p:spPr>
          <a:xfrm>
            <a:off x="3227411" y="1065125"/>
            <a:ext cx="1203875" cy="1095633"/>
          </a:xfrm>
          <a:prstGeom prst="rect">
            <a:avLst/>
          </a:prstGeom>
          <a:noFill/>
          <a:ln>
            <a:noFill/>
          </a:ln>
        </p:spPr>
      </p:pic>
      <p:sp>
        <p:nvSpPr>
          <p:cNvPr id="141" name="Google Shape;141;p14"/>
          <p:cNvSpPr txBox="1"/>
          <p:nvPr/>
        </p:nvSpPr>
        <p:spPr>
          <a:xfrm>
            <a:off x="2094275" y="3774675"/>
            <a:ext cx="3382500" cy="1114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Libre Franklin"/>
              <a:buChar char="❏"/>
            </a:pPr>
            <a:r>
              <a:rPr lang="en-US" sz="1200">
                <a:latin typeface="Libre Franklin"/>
                <a:ea typeface="Libre Franklin"/>
                <a:cs typeface="Libre Franklin"/>
                <a:sym typeface="Libre Franklin"/>
              </a:rPr>
              <a:t>mise en place</a:t>
            </a:r>
            <a:endParaRPr sz="1200">
              <a:latin typeface="Libre Franklin"/>
              <a:ea typeface="Libre Franklin"/>
              <a:cs typeface="Libre Franklin"/>
              <a:sym typeface="Libre Franklin"/>
            </a:endParaRPr>
          </a:p>
          <a:p>
            <a:pPr indent="-304800" lvl="0" marL="457200" rtl="0" algn="l">
              <a:spcBef>
                <a:spcPts val="0"/>
              </a:spcBef>
              <a:spcAft>
                <a:spcPts val="0"/>
              </a:spcAft>
              <a:buSzPts val="1200"/>
              <a:buFont typeface="Libre Franklin"/>
              <a:buChar char="❏"/>
            </a:pPr>
            <a:r>
              <a:rPr lang="en-US" sz="1200">
                <a:latin typeface="Libre Franklin"/>
                <a:ea typeface="Libre Franklin"/>
                <a:cs typeface="Libre Franklin"/>
                <a:sym typeface="Libre Franklin"/>
              </a:rPr>
              <a:t>safety and sanitation</a:t>
            </a:r>
            <a:endParaRPr sz="1200">
              <a:latin typeface="Libre Franklin"/>
              <a:ea typeface="Libre Franklin"/>
              <a:cs typeface="Libre Franklin"/>
              <a:sym typeface="Libre Franklin"/>
            </a:endParaRPr>
          </a:p>
          <a:p>
            <a:pPr indent="-304800" lvl="0" marL="457200" rtl="0" algn="l">
              <a:spcBef>
                <a:spcPts val="0"/>
              </a:spcBef>
              <a:spcAft>
                <a:spcPts val="0"/>
              </a:spcAft>
              <a:buSzPts val="1200"/>
              <a:buFont typeface="Libre Franklin"/>
              <a:buChar char="❏"/>
            </a:pPr>
            <a:r>
              <a:rPr lang="en-US" sz="1200">
                <a:latin typeface="Libre Franklin"/>
                <a:ea typeface="Libre Franklin"/>
                <a:cs typeface="Libre Franklin"/>
                <a:sym typeface="Libre Franklin"/>
              </a:rPr>
              <a:t>teamwork</a:t>
            </a:r>
            <a:endParaRPr sz="1200">
              <a:latin typeface="Libre Franklin"/>
              <a:ea typeface="Libre Franklin"/>
              <a:cs typeface="Libre Franklin"/>
              <a:sym typeface="Libre Franklin"/>
            </a:endParaRPr>
          </a:p>
          <a:p>
            <a:pPr indent="-304800" lvl="0" marL="457200" rtl="0" algn="l">
              <a:spcBef>
                <a:spcPts val="0"/>
              </a:spcBef>
              <a:spcAft>
                <a:spcPts val="0"/>
              </a:spcAft>
              <a:buSzPts val="1200"/>
              <a:buFont typeface="Libre Franklin"/>
              <a:buChar char="❏"/>
            </a:pPr>
            <a:r>
              <a:rPr lang="en-US" sz="1200">
                <a:latin typeface="Libre Franklin"/>
                <a:ea typeface="Libre Franklin"/>
                <a:cs typeface="Libre Franklin"/>
                <a:sym typeface="Libre Franklin"/>
              </a:rPr>
              <a:t>final product</a:t>
            </a:r>
            <a:endParaRPr sz="1200">
              <a:latin typeface="Libre Franklin"/>
              <a:ea typeface="Libre Franklin"/>
              <a:cs typeface="Libre Franklin"/>
              <a:sym typeface="Libre Franklin"/>
            </a:endParaRPr>
          </a:p>
          <a:p>
            <a:pPr indent="-304800" lvl="0" marL="457200" rtl="0" algn="l">
              <a:spcBef>
                <a:spcPts val="0"/>
              </a:spcBef>
              <a:spcAft>
                <a:spcPts val="0"/>
              </a:spcAft>
              <a:buSzPts val="1200"/>
              <a:buFont typeface="Libre Franklin"/>
              <a:buChar char="❏"/>
            </a:pPr>
            <a:r>
              <a:rPr lang="en-US" sz="1200">
                <a:latin typeface="Libre Franklin"/>
                <a:ea typeface="Libre Franklin"/>
                <a:cs typeface="Libre Franklin"/>
                <a:sym typeface="Libre Franklin"/>
              </a:rPr>
              <a:t>specific criteria or skill for the lesson</a:t>
            </a:r>
            <a:endParaRPr sz="1200">
              <a:latin typeface="Libre Franklin"/>
              <a:ea typeface="Libre Franklin"/>
              <a:cs typeface="Libre Franklin"/>
              <a:sym typeface="Libre Franklin"/>
            </a:endParaRPr>
          </a:p>
        </p:txBody>
      </p:sp>
      <p:sp>
        <p:nvSpPr>
          <p:cNvPr id="142" name="Google Shape;142;p14"/>
          <p:cNvSpPr/>
          <p:nvPr/>
        </p:nvSpPr>
        <p:spPr>
          <a:xfrm>
            <a:off x="2806950" y="2254865"/>
            <a:ext cx="980100" cy="1290300"/>
          </a:xfrm>
          <a:prstGeom prst="rect">
            <a:avLst/>
          </a:prstGeom>
          <a:solidFill>
            <a:srgbClr val="99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4"/>
          <p:cNvSpPr/>
          <p:nvPr/>
        </p:nvSpPr>
        <p:spPr>
          <a:xfrm>
            <a:off x="3899944" y="2254874"/>
            <a:ext cx="980100" cy="1290300"/>
          </a:xfrm>
          <a:prstGeom prst="rect">
            <a:avLst/>
          </a:prstGeom>
          <a:solidFill>
            <a:srgbClr val="757070"/>
          </a:solid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sz="1800">
              <a:solidFill>
                <a:schemeClr val="lt1"/>
              </a:solidFill>
              <a:latin typeface="Calibri"/>
              <a:ea typeface="Calibri"/>
              <a:cs typeface="Calibri"/>
              <a:sym typeface="Calibri"/>
            </a:endParaRPr>
          </a:p>
        </p:txBody>
      </p:sp>
      <p:sp>
        <p:nvSpPr>
          <p:cNvPr id="144" name="Google Shape;144;p14"/>
          <p:cNvSpPr txBox="1"/>
          <p:nvPr/>
        </p:nvSpPr>
        <p:spPr>
          <a:xfrm>
            <a:off x="2844625" y="2432726"/>
            <a:ext cx="904800" cy="740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Libre Franklin ExtraBold"/>
                <a:ea typeface="Libre Franklin ExtraBold"/>
                <a:cs typeface="Libre Franklin ExtraBold"/>
                <a:sym typeface="Libre Franklin ExtraBold"/>
              </a:rPr>
              <a:t>5</a:t>
            </a:r>
            <a:r>
              <a:rPr lang="en-US" sz="2400">
                <a:solidFill>
                  <a:schemeClr val="lt1"/>
                </a:solidFill>
                <a:latin typeface="Libre Franklin ExtraBold"/>
                <a:ea typeface="Libre Franklin ExtraBold"/>
                <a:cs typeface="Libre Franklin ExtraBold"/>
                <a:sym typeface="Libre Franklin ExtraBold"/>
              </a:rPr>
              <a:t>0%</a:t>
            </a:r>
            <a:endParaRPr sz="100">
              <a:latin typeface="Libre Franklin ExtraBold"/>
              <a:ea typeface="Libre Franklin ExtraBold"/>
              <a:cs typeface="Libre Franklin ExtraBold"/>
              <a:sym typeface="Libre Franklin ExtraBold"/>
            </a:endParaRPr>
          </a:p>
        </p:txBody>
      </p:sp>
      <p:pic>
        <p:nvPicPr>
          <p:cNvPr id="145" name="Google Shape;145;p14"/>
          <p:cNvPicPr preferRelativeResize="0"/>
          <p:nvPr/>
        </p:nvPicPr>
        <p:blipFill rotWithShape="1">
          <a:blip r:embed="rId5">
            <a:alphaModFix/>
          </a:blip>
          <a:srcRect b="0" l="0" r="0" t="0"/>
          <a:stretch/>
        </p:blipFill>
        <p:spPr>
          <a:xfrm>
            <a:off x="1860462" y="2746721"/>
            <a:ext cx="912997" cy="85709"/>
          </a:xfrm>
          <a:prstGeom prst="rect">
            <a:avLst/>
          </a:prstGeom>
          <a:noFill/>
          <a:ln>
            <a:noFill/>
          </a:ln>
        </p:spPr>
      </p:pic>
      <p:sp>
        <p:nvSpPr>
          <p:cNvPr id="146" name="Google Shape;146;p14"/>
          <p:cNvSpPr txBox="1"/>
          <p:nvPr/>
        </p:nvSpPr>
        <p:spPr>
          <a:xfrm>
            <a:off x="2844599" y="3070225"/>
            <a:ext cx="904800" cy="3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700">
                <a:solidFill>
                  <a:srgbClr val="FFFFFF"/>
                </a:solidFill>
                <a:latin typeface="Cabin"/>
                <a:ea typeface="Cabin"/>
                <a:cs typeface="Cabin"/>
                <a:sym typeface="Cabin"/>
              </a:rPr>
              <a:t>Daily</a:t>
            </a:r>
            <a:endParaRPr sz="1700">
              <a:solidFill>
                <a:srgbClr val="FFFFFF"/>
              </a:solidFill>
              <a:latin typeface="Cabin"/>
              <a:ea typeface="Cabin"/>
              <a:cs typeface="Cabin"/>
              <a:sym typeface="Cabin"/>
            </a:endParaRPr>
          </a:p>
        </p:txBody>
      </p:sp>
      <p:sp>
        <p:nvSpPr>
          <p:cNvPr id="147" name="Google Shape;147;p14"/>
          <p:cNvSpPr txBox="1"/>
          <p:nvPr/>
        </p:nvSpPr>
        <p:spPr>
          <a:xfrm>
            <a:off x="3916663" y="3104425"/>
            <a:ext cx="980100" cy="2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700">
                <a:solidFill>
                  <a:srgbClr val="FFFFFF"/>
                </a:solidFill>
                <a:latin typeface="Cabin"/>
                <a:ea typeface="Cabin"/>
                <a:cs typeface="Cabin"/>
                <a:sym typeface="Cabin"/>
              </a:rPr>
              <a:t>Tests</a:t>
            </a:r>
            <a:endParaRPr sz="1700">
              <a:solidFill>
                <a:srgbClr val="FFFFFF"/>
              </a:solidFill>
              <a:latin typeface="Cabin"/>
              <a:ea typeface="Cabin"/>
              <a:cs typeface="Cabin"/>
              <a:sym typeface="Cabin"/>
            </a:endParaRPr>
          </a:p>
        </p:txBody>
      </p:sp>
      <p:pic>
        <p:nvPicPr>
          <p:cNvPr id="148" name="Google Shape;148;p14"/>
          <p:cNvPicPr preferRelativeResize="0"/>
          <p:nvPr/>
        </p:nvPicPr>
        <p:blipFill>
          <a:blip r:embed="rId7">
            <a:alphaModFix/>
          </a:blip>
          <a:stretch>
            <a:fillRect/>
          </a:stretch>
        </p:blipFill>
        <p:spPr>
          <a:xfrm>
            <a:off x="700500" y="3552075"/>
            <a:ext cx="1203875" cy="1336425"/>
          </a:xfrm>
          <a:prstGeom prst="rect">
            <a:avLst/>
          </a:prstGeom>
          <a:noFill/>
          <a:ln>
            <a:noFill/>
          </a:ln>
        </p:spPr>
      </p:pic>
      <p:pic>
        <p:nvPicPr>
          <p:cNvPr id="149" name="Google Shape;149;p14"/>
          <p:cNvPicPr preferRelativeResize="0"/>
          <p:nvPr/>
        </p:nvPicPr>
        <p:blipFill rotWithShape="1">
          <a:blip r:embed="rId4">
            <a:alphaModFix/>
          </a:blip>
          <a:srcRect b="0" l="0" r="0" t="0"/>
          <a:stretch/>
        </p:blipFill>
        <p:spPr>
          <a:xfrm>
            <a:off x="2132937" y="336112"/>
            <a:ext cx="3305175" cy="113950"/>
          </a:xfrm>
          <a:prstGeom prst="rect">
            <a:avLst/>
          </a:prstGeom>
          <a:noFill/>
          <a:ln>
            <a:noFill/>
          </a:ln>
        </p:spPr>
      </p:pic>
      <p:pic>
        <p:nvPicPr>
          <p:cNvPr id="150" name="Google Shape;150;p14"/>
          <p:cNvPicPr preferRelativeResize="0"/>
          <p:nvPr/>
        </p:nvPicPr>
        <p:blipFill rotWithShape="1">
          <a:blip r:embed="rId3">
            <a:alphaModFix/>
          </a:blip>
          <a:srcRect b="43137" l="12792" r="14437" t="37844"/>
          <a:stretch/>
        </p:blipFill>
        <p:spPr>
          <a:xfrm rot="5400000">
            <a:off x="5132850" y="1228676"/>
            <a:ext cx="3014975" cy="1267625"/>
          </a:xfrm>
          <a:prstGeom prst="rect">
            <a:avLst/>
          </a:prstGeom>
          <a:noFill/>
          <a:ln>
            <a:noFill/>
          </a:ln>
        </p:spPr>
      </p:pic>
      <p:sp>
        <p:nvSpPr>
          <p:cNvPr id="151" name="Google Shape;151;p14"/>
          <p:cNvSpPr/>
          <p:nvPr/>
        </p:nvSpPr>
        <p:spPr>
          <a:xfrm rot="177047">
            <a:off x="6061090" y="390009"/>
            <a:ext cx="1407679" cy="881988"/>
          </a:xfrm>
          <a:custGeom>
            <a:rect b="b" l="l" r="r" t="t"/>
            <a:pathLst>
              <a:path extrusionOk="0" h="1296480" w="1932388">
                <a:moveTo>
                  <a:pt x="0" y="188484"/>
                </a:moveTo>
                <a:cubicBezTo>
                  <a:pt x="322065" y="183713"/>
                  <a:pt x="600586" y="4771"/>
                  <a:pt x="922651" y="0"/>
                </a:cubicBezTo>
                <a:lnTo>
                  <a:pt x="1932388" y="188484"/>
                </a:lnTo>
                <a:lnTo>
                  <a:pt x="1932388" y="1296480"/>
                </a:lnTo>
                <a:cubicBezTo>
                  <a:pt x="1595809" y="1291621"/>
                  <a:pt x="1273744" y="502990"/>
                  <a:pt x="937165" y="498131"/>
                </a:cubicBezTo>
                <a:lnTo>
                  <a:pt x="0" y="1296480"/>
                </a:lnTo>
                <a:lnTo>
                  <a:pt x="0" y="188484"/>
                </a:lnTo>
                <a:close/>
              </a:path>
            </a:pathLst>
          </a:cu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300">
              <a:latin typeface="Cookie"/>
              <a:ea typeface="Cookie"/>
              <a:cs typeface="Cookie"/>
              <a:sym typeface="Cookie"/>
            </a:endParaRPr>
          </a:p>
        </p:txBody>
      </p:sp>
      <p:sp>
        <p:nvSpPr>
          <p:cNvPr id="152" name="Google Shape;152;p14"/>
          <p:cNvSpPr txBox="1"/>
          <p:nvPr/>
        </p:nvSpPr>
        <p:spPr>
          <a:xfrm>
            <a:off x="3937575" y="2449750"/>
            <a:ext cx="904800" cy="599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Libre Franklin ExtraBold"/>
                <a:ea typeface="Libre Franklin ExtraBold"/>
                <a:cs typeface="Libre Franklin ExtraBold"/>
                <a:sym typeface="Libre Franklin ExtraBold"/>
              </a:rPr>
              <a:t>50%</a:t>
            </a:r>
            <a:endParaRPr sz="100">
              <a:latin typeface="Libre Franklin ExtraBold"/>
              <a:ea typeface="Libre Franklin ExtraBold"/>
              <a:cs typeface="Libre Franklin ExtraBold"/>
              <a:sym typeface="Libre Franklin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5"/>
          <p:cNvPicPr preferRelativeResize="0"/>
          <p:nvPr/>
        </p:nvPicPr>
        <p:blipFill rotWithShape="1">
          <a:blip r:embed="rId3">
            <a:alphaModFix/>
          </a:blip>
          <a:srcRect b="0" l="0" r="0" t="0"/>
          <a:stretch/>
        </p:blipFill>
        <p:spPr>
          <a:xfrm>
            <a:off x="292932" y="237531"/>
            <a:ext cx="7277975" cy="998370"/>
          </a:xfrm>
          <a:prstGeom prst="rect">
            <a:avLst/>
          </a:prstGeom>
          <a:noFill/>
          <a:ln>
            <a:noFill/>
          </a:ln>
        </p:spPr>
      </p:pic>
      <p:sp>
        <p:nvSpPr>
          <p:cNvPr id="159" name="Google Shape;159;p15"/>
          <p:cNvSpPr txBox="1"/>
          <p:nvPr/>
        </p:nvSpPr>
        <p:spPr>
          <a:xfrm>
            <a:off x="3053146" y="335852"/>
            <a:ext cx="1757400" cy="95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Libre Franklin Thin"/>
                <a:ea typeface="Libre Franklin Thin"/>
                <a:cs typeface="Libre Franklin Thin"/>
                <a:sym typeface="Libre Franklin Thin"/>
              </a:rPr>
              <a:t>units </a:t>
            </a:r>
            <a:endParaRPr sz="600">
              <a:latin typeface="Libre Franklin Thin"/>
              <a:ea typeface="Libre Franklin Thin"/>
              <a:cs typeface="Libre Franklin Thin"/>
              <a:sym typeface="Libre Franklin Thin"/>
            </a:endParaRPr>
          </a:p>
          <a:p>
            <a:pPr indent="0" lvl="0" marL="0" marR="0" rtl="0" algn="ctr">
              <a:spcBef>
                <a:spcPts val="0"/>
              </a:spcBef>
              <a:spcAft>
                <a:spcPts val="0"/>
              </a:spcAft>
              <a:buNone/>
            </a:pPr>
            <a:r>
              <a:rPr lang="en-US" sz="2000">
                <a:solidFill>
                  <a:schemeClr val="dk1"/>
                </a:solidFill>
                <a:latin typeface="Libre Franklin Thin"/>
                <a:ea typeface="Libre Franklin Thin"/>
                <a:cs typeface="Libre Franklin Thin"/>
                <a:sym typeface="Libre Franklin Thin"/>
              </a:rPr>
              <a:t>study</a:t>
            </a:r>
            <a:r>
              <a:rPr lang="en-US" sz="2300">
                <a:solidFill>
                  <a:schemeClr val="dk1"/>
                </a:solidFill>
                <a:latin typeface="Arial"/>
                <a:ea typeface="Arial"/>
                <a:cs typeface="Arial"/>
                <a:sym typeface="Arial"/>
              </a:rPr>
              <a:t> </a:t>
            </a:r>
            <a:endParaRPr sz="900"/>
          </a:p>
        </p:txBody>
      </p:sp>
      <p:sp>
        <p:nvSpPr>
          <p:cNvPr id="160" name="Google Shape;160;p15"/>
          <p:cNvSpPr txBox="1"/>
          <p:nvPr/>
        </p:nvSpPr>
        <p:spPr>
          <a:xfrm>
            <a:off x="3767746" y="597550"/>
            <a:ext cx="312906" cy="2308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900">
                <a:solidFill>
                  <a:schemeClr val="dk1"/>
                </a:solidFill>
                <a:latin typeface="Calibri"/>
                <a:ea typeface="Calibri"/>
                <a:cs typeface="Calibri"/>
                <a:sym typeface="Calibri"/>
              </a:rPr>
              <a:t>OF</a:t>
            </a:r>
            <a:endParaRPr/>
          </a:p>
        </p:txBody>
      </p:sp>
      <p:pic>
        <p:nvPicPr>
          <p:cNvPr id="161" name="Google Shape;161;p15"/>
          <p:cNvPicPr preferRelativeResize="0"/>
          <p:nvPr/>
        </p:nvPicPr>
        <p:blipFill rotWithShape="1">
          <a:blip r:embed="rId4">
            <a:alphaModFix/>
          </a:blip>
          <a:srcRect b="0" l="0" r="0" t="0"/>
          <a:stretch/>
        </p:blipFill>
        <p:spPr>
          <a:xfrm>
            <a:off x="346699" y="3726047"/>
            <a:ext cx="6832598" cy="762000"/>
          </a:xfrm>
          <a:prstGeom prst="rect">
            <a:avLst/>
          </a:prstGeom>
          <a:noFill/>
          <a:ln>
            <a:noFill/>
          </a:ln>
        </p:spPr>
      </p:pic>
      <p:sp>
        <p:nvSpPr>
          <p:cNvPr id="162" name="Google Shape;162;p15"/>
          <p:cNvSpPr txBox="1"/>
          <p:nvPr/>
        </p:nvSpPr>
        <p:spPr>
          <a:xfrm>
            <a:off x="2867650" y="3659300"/>
            <a:ext cx="1866300" cy="895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4400">
                <a:solidFill>
                  <a:schemeClr val="dk1"/>
                </a:solidFill>
                <a:latin typeface="Cookie"/>
                <a:ea typeface="Cookie"/>
                <a:cs typeface="Cookie"/>
                <a:sym typeface="Cookie"/>
              </a:rPr>
              <a:t>signature</a:t>
            </a:r>
            <a:endParaRPr>
              <a:latin typeface="Cookie"/>
              <a:ea typeface="Cookie"/>
              <a:cs typeface="Cookie"/>
              <a:sym typeface="Cookie"/>
            </a:endParaRPr>
          </a:p>
        </p:txBody>
      </p:sp>
      <p:sp>
        <p:nvSpPr>
          <p:cNvPr id="163" name="Google Shape;163;p15"/>
          <p:cNvSpPr/>
          <p:nvPr/>
        </p:nvSpPr>
        <p:spPr>
          <a:xfrm>
            <a:off x="469950" y="4613698"/>
            <a:ext cx="6832500" cy="3479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0">
                <a:solidFill>
                  <a:schemeClr val="dk1"/>
                </a:solidFill>
                <a:latin typeface="Libre Franklin"/>
                <a:ea typeface="Libre Franklin"/>
                <a:cs typeface="Libre Franklin"/>
                <a:sym typeface="Libre Franklin"/>
              </a:rPr>
              <a:t>      </a:t>
            </a:r>
            <a:r>
              <a:rPr lang="en-US" sz="1000">
                <a:solidFill>
                  <a:schemeClr val="dk1"/>
                </a:solidFill>
                <a:latin typeface="Libre Franklin"/>
                <a:ea typeface="Libre Franklin"/>
                <a:cs typeface="Libre Franklin"/>
                <a:sym typeface="Libre Franklin"/>
              </a:rPr>
              <a:t>Share this syllabus with your parents and let them know what you’ll be up to this year. It’s important to</a:t>
            </a:r>
            <a:r>
              <a:rPr lang="en-US" sz="1200">
                <a:latin typeface="Libre Franklin"/>
                <a:ea typeface="Libre Franklin"/>
                <a:cs typeface="Libre Franklin"/>
                <a:sym typeface="Libre Franklin"/>
              </a:rPr>
              <a:t> </a:t>
            </a:r>
            <a:r>
              <a:rPr lang="en-US" sz="1000">
                <a:solidFill>
                  <a:schemeClr val="dk1"/>
                </a:solidFill>
                <a:latin typeface="Libre Franklin"/>
                <a:ea typeface="Libre Franklin"/>
                <a:cs typeface="Libre Franklin"/>
                <a:sym typeface="Libre Franklin"/>
              </a:rPr>
              <a:t>include  	your family in your education to ensure you get the help, reminders, and support you need</a:t>
            </a:r>
            <a:r>
              <a:rPr lang="en-US" sz="1200">
                <a:latin typeface="Libre Franklin"/>
                <a:ea typeface="Libre Franklin"/>
                <a:cs typeface="Libre Franklin"/>
                <a:sym typeface="Libre Franklin"/>
              </a:rPr>
              <a:t> </a:t>
            </a:r>
            <a:r>
              <a:rPr lang="en-US" sz="1000">
                <a:solidFill>
                  <a:schemeClr val="dk1"/>
                </a:solidFill>
                <a:latin typeface="Libre Franklin"/>
                <a:ea typeface="Libre Franklin"/>
                <a:cs typeface="Libre Franklin"/>
                <a:sym typeface="Libre Franklin"/>
              </a:rPr>
              <a:t>to succeed!</a:t>
            </a:r>
            <a:endParaRPr sz="1000">
              <a:solidFill>
                <a:schemeClr val="dk1"/>
              </a:solidFill>
              <a:latin typeface="Libre Franklin"/>
              <a:ea typeface="Libre Franklin"/>
              <a:cs typeface="Libre Franklin"/>
              <a:sym typeface="Libre Franklin"/>
            </a:endParaRPr>
          </a:p>
          <a:p>
            <a:pPr indent="0" lvl="0" marL="0" rtl="0" algn="l">
              <a:spcBef>
                <a:spcPts val="0"/>
              </a:spcBef>
              <a:spcAft>
                <a:spcPts val="0"/>
              </a:spcAft>
              <a:buClr>
                <a:schemeClr val="dk1"/>
              </a:buClr>
              <a:buSzPts val="1100"/>
              <a:buFont typeface="Arial"/>
              <a:buNone/>
            </a:pPr>
            <a:r>
              <a:rPr lang="en-US" sz="2000">
                <a:solidFill>
                  <a:schemeClr val="dk1"/>
                </a:solidFill>
                <a:latin typeface="Cookie"/>
                <a:ea typeface="Cookie"/>
                <a:cs typeface="Cookie"/>
                <a:sym typeface="Cookie"/>
              </a:rPr>
              <a:t>Dear Parents and Guardians,</a:t>
            </a:r>
            <a:endParaRPr sz="2000">
              <a:solidFill>
                <a:schemeClr val="dk1"/>
              </a:solidFill>
              <a:latin typeface="Cookie"/>
              <a:ea typeface="Cookie"/>
              <a:cs typeface="Cookie"/>
              <a:sym typeface="Cookie"/>
            </a:endParaRPr>
          </a:p>
          <a:p>
            <a:pPr indent="0" lvl="0" marL="0" rtl="0" algn="l">
              <a:spcBef>
                <a:spcPts val="0"/>
              </a:spcBef>
              <a:spcAft>
                <a:spcPts val="0"/>
              </a:spcAft>
              <a:buClr>
                <a:schemeClr val="dk1"/>
              </a:buClr>
              <a:buSzPts val="1100"/>
              <a:buFont typeface="Arial"/>
              <a:buNone/>
            </a:pPr>
            <a:r>
              <a:t/>
            </a:r>
            <a:endParaRPr sz="600">
              <a:solidFill>
                <a:schemeClr val="dk1"/>
              </a:solidFill>
              <a:latin typeface="Corsiva"/>
              <a:ea typeface="Corsiva"/>
              <a:cs typeface="Corsiva"/>
              <a:sym typeface="Corsiva"/>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I am looking forward to the 2023-2024 school year with your student.  My hope is that Introduction to Culinary Arts will prepare students for a career not only in  the restaurant industry but hopefully prepare them for lifelong </a:t>
            </a:r>
            <a:r>
              <a:rPr lang="en-US" sz="1100">
                <a:solidFill>
                  <a:schemeClr val="dk1"/>
                </a:solidFill>
                <a:latin typeface="Calibri"/>
                <a:ea typeface="Calibri"/>
                <a:cs typeface="Calibri"/>
                <a:sym typeface="Calibri"/>
              </a:rPr>
              <a:t>experiences</a:t>
            </a:r>
            <a:r>
              <a:rPr lang="en-US" sz="1100">
                <a:solidFill>
                  <a:schemeClr val="dk1"/>
                </a:solidFill>
                <a:latin typeface="Calibri"/>
                <a:ea typeface="Calibri"/>
                <a:cs typeface="Calibri"/>
                <a:sym typeface="Calibri"/>
              </a:rPr>
              <a:t> in any future endeavors.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Your support is very  valuable to your child’s educational success. If you have any questions or concerns, please feel free to contact me.   We are partners in your child’s education, and I would like to see each one reach their own </a:t>
            </a:r>
            <a:r>
              <a:rPr lang="en-US" sz="1100">
                <a:solidFill>
                  <a:schemeClr val="dk1"/>
                </a:solidFill>
                <a:latin typeface="Calibri"/>
                <a:ea typeface="Calibri"/>
                <a:cs typeface="Calibri"/>
                <a:sym typeface="Calibri"/>
              </a:rPr>
              <a:t>potential</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Please review the following attached document carefully, initial and sign to signify that you have received and reviewed these documents.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Thank you,</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000">
                <a:solidFill>
                  <a:schemeClr val="dk1"/>
                </a:solidFill>
                <a:latin typeface="Cookie"/>
                <a:ea typeface="Cookie"/>
                <a:cs typeface="Cookie"/>
                <a:sym typeface="Cookie"/>
              </a:rPr>
              <a:t>Mrs. Hubbard</a:t>
            </a:r>
            <a:endParaRPr sz="2000">
              <a:solidFill>
                <a:schemeClr val="dk1"/>
              </a:solidFill>
              <a:latin typeface="Cookie"/>
              <a:ea typeface="Cookie"/>
              <a:cs typeface="Cookie"/>
              <a:sym typeface="Cookie"/>
            </a:endParaRPr>
          </a:p>
          <a:p>
            <a:pPr indent="0" lvl="0" marL="0" rtl="0" algn="l">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Boerne Culinary Arts Instructor</a:t>
            </a:r>
            <a:endParaRPr sz="1100">
              <a:solidFill>
                <a:schemeClr val="dk1"/>
              </a:solidFill>
              <a:latin typeface="Libre Franklin"/>
              <a:ea typeface="Libre Franklin"/>
              <a:cs typeface="Libre Franklin"/>
              <a:sym typeface="Libre Franklin"/>
            </a:endParaRPr>
          </a:p>
        </p:txBody>
      </p:sp>
      <p:sp>
        <p:nvSpPr>
          <p:cNvPr id="164" name="Google Shape;164;p15"/>
          <p:cNvSpPr txBox="1"/>
          <p:nvPr/>
        </p:nvSpPr>
        <p:spPr>
          <a:xfrm>
            <a:off x="876300" y="1294925"/>
            <a:ext cx="6303000" cy="237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1: </a:t>
            </a:r>
            <a:r>
              <a:rPr lang="en-US" sz="1500">
                <a:solidFill>
                  <a:schemeClr val="dk1"/>
                </a:solidFill>
                <a:latin typeface="Libre Franklin"/>
                <a:ea typeface="Libre Franklin"/>
                <a:cs typeface="Libre Franklin"/>
                <a:sym typeface="Libre Franklin"/>
              </a:rPr>
              <a:t>Course Intro &amp; Food Service </a:t>
            </a:r>
            <a:r>
              <a:rPr lang="en-US" sz="1500">
                <a:solidFill>
                  <a:schemeClr val="dk1"/>
                </a:solidFill>
                <a:latin typeface="Libre Franklin"/>
                <a:ea typeface="Libre Franklin"/>
                <a:cs typeface="Libre Franklin"/>
                <a:sym typeface="Libre Franklin"/>
              </a:rPr>
              <a:t>Industry</a:t>
            </a:r>
            <a:r>
              <a:rPr lang="en-US" sz="1500">
                <a:solidFill>
                  <a:schemeClr val="dk1"/>
                </a:solidFill>
                <a:latin typeface="Libre Franklin"/>
                <a:ea typeface="Libre Franklin"/>
                <a:cs typeface="Libre Franklin"/>
                <a:sym typeface="Libre Franklin"/>
              </a:rPr>
              <a:t> </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2: </a:t>
            </a:r>
            <a:r>
              <a:rPr lang="en-US" sz="1500">
                <a:solidFill>
                  <a:schemeClr val="dk1"/>
                </a:solidFill>
                <a:latin typeface="Libre Franklin"/>
                <a:ea typeface="Libre Franklin"/>
                <a:cs typeface="Libre Franklin"/>
                <a:sym typeface="Libre Franklin"/>
              </a:rPr>
              <a:t>Safety &amp; Sanitation</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3:</a:t>
            </a:r>
            <a:r>
              <a:rPr lang="en-US" sz="1500">
                <a:solidFill>
                  <a:schemeClr val="dk1"/>
                </a:solidFill>
                <a:latin typeface="Libre Franklin"/>
                <a:ea typeface="Libre Franklin"/>
                <a:cs typeface="Libre Franklin"/>
                <a:sym typeface="Libre Franklin"/>
              </a:rPr>
              <a:t> Mise En Place &amp; Measurement Basics</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a:t>
            </a:r>
            <a:r>
              <a:rPr b="1" lang="en-US" sz="1500">
                <a:solidFill>
                  <a:schemeClr val="dk1"/>
                </a:solidFill>
                <a:latin typeface="Libre Franklin"/>
                <a:ea typeface="Libre Franklin"/>
                <a:cs typeface="Libre Franklin"/>
                <a:sym typeface="Libre Franklin"/>
              </a:rPr>
              <a:t>nit 4:</a:t>
            </a:r>
            <a:r>
              <a:rPr lang="en-US" sz="1500">
                <a:solidFill>
                  <a:schemeClr val="dk1"/>
                </a:solidFill>
                <a:latin typeface="Libre Franklin"/>
                <a:ea typeface="Libre Franklin"/>
                <a:cs typeface="Libre Franklin"/>
                <a:sym typeface="Libre Franklin"/>
              </a:rPr>
              <a:t> Knife Safety &amp; Knife Skills</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5: </a:t>
            </a:r>
            <a:r>
              <a:rPr lang="en-US" sz="1500">
                <a:solidFill>
                  <a:schemeClr val="dk1"/>
                </a:solidFill>
                <a:latin typeface="Libre Franklin"/>
                <a:ea typeface="Libre Franklin"/>
                <a:cs typeface="Libre Franklin"/>
                <a:sym typeface="Libre Franklin"/>
              </a:rPr>
              <a:t>Knowing Your Equipment: Large &amp; Small</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6: </a:t>
            </a:r>
            <a:r>
              <a:rPr lang="en-US" sz="1500">
                <a:solidFill>
                  <a:schemeClr val="dk1"/>
                </a:solidFill>
                <a:latin typeface="Libre Franklin"/>
                <a:ea typeface="Libre Franklin"/>
                <a:cs typeface="Libre Franklin"/>
                <a:sym typeface="Libre Franklin"/>
              </a:rPr>
              <a:t>A Culinary Career</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7:</a:t>
            </a:r>
            <a:r>
              <a:rPr lang="en-US" sz="1500">
                <a:solidFill>
                  <a:schemeClr val="dk1"/>
                </a:solidFill>
                <a:latin typeface="Libre Franklin"/>
                <a:ea typeface="Libre Franklin"/>
                <a:cs typeface="Libre Franklin"/>
                <a:sym typeface="Libre Franklin"/>
              </a:rPr>
              <a:t> Hospitality &amp; Service</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8:</a:t>
            </a:r>
            <a:r>
              <a:rPr lang="en-US" sz="1500">
                <a:solidFill>
                  <a:schemeClr val="dk1"/>
                </a:solidFill>
                <a:latin typeface="Libre Franklin"/>
                <a:ea typeface="Libre Franklin"/>
                <a:cs typeface="Libre Franklin"/>
                <a:sym typeface="Libre Franklin"/>
              </a:rPr>
              <a:t> Baking Unit</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9:</a:t>
            </a:r>
            <a:r>
              <a:rPr lang="en-US" sz="1500">
                <a:solidFill>
                  <a:schemeClr val="dk1"/>
                </a:solidFill>
                <a:latin typeface="Libre Franklin"/>
                <a:ea typeface="Libre Franklin"/>
                <a:cs typeface="Libre Franklin"/>
                <a:sym typeface="Libre Franklin"/>
              </a:rPr>
              <a:t> Mass Production &amp; Using Commercial Equipment</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rPr b="1" lang="en-US" sz="1500">
                <a:solidFill>
                  <a:schemeClr val="dk1"/>
                </a:solidFill>
                <a:latin typeface="Libre Franklin"/>
                <a:ea typeface="Libre Franklin"/>
                <a:cs typeface="Libre Franklin"/>
                <a:sym typeface="Libre Franklin"/>
              </a:rPr>
              <a:t>Unit 10:</a:t>
            </a:r>
            <a:r>
              <a:rPr lang="en-US" sz="1500">
                <a:solidFill>
                  <a:schemeClr val="dk1"/>
                </a:solidFill>
                <a:latin typeface="Libre Franklin"/>
                <a:ea typeface="Libre Franklin"/>
                <a:cs typeface="Libre Franklin"/>
                <a:sym typeface="Libre Franklin"/>
              </a:rPr>
              <a:t> Develop, Design and Open A </a:t>
            </a:r>
            <a:r>
              <a:rPr lang="en-US" sz="1500">
                <a:solidFill>
                  <a:schemeClr val="dk1"/>
                </a:solidFill>
                <a:latin typeface="Libre Franklin"/>
                <a:ea typeface="Libre Franklin"/>
                <a:cs typeface="Libre Franklin"/>
                <a:sym typeface="Libre Franklin"/>
              </a:rPr>
              <a:t>Restaurant</a:t>
            </a:r>
            <a:endParaRPr sz="1500">
              <a:solidFill>
                <a:schemeClr val="dk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65" name="Google Shape;165;p15"/>
          <p:cNvPicPr preferRelativeResize="0"/>
          <p:nvPr/>
        </p:nvPicPr>
        <p:blipFill rotWithShape="1">
          <a:blip r:embed="rId5">
            <a:alphaModFix/>
          </a:blip>
          <a:srcRect b="6655" l="0" r="0" t="0"/>
          <a:stretch/>
        </p:blipFill>
        <p:spPr>
          <a:xfrm rot="838438">
            <a:off x="5434850" y="1385075"/>
            <a:ext cx="1800225" cy="1724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